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5"/>
  </p:notesMasterIdLst>
  <p:sldIdLst>
    <p:sldId id="257" r:id="rId2"/>
    <p:sldId id="525" r:id="rId3"/>
    <p:sldId id="1150" r:id="rId4"/>
    <p:sldId id="356" r:id="rId5"/>
    <p:sldId id="1151" r:id="rId6"/>
    <p:sldId id="365" r:id="rId7"/>
    <p:sldId id="367" r:id="rId8"/>
    <p:sldId id="617" r:id="rId9"/>
    <p:sldId id="621" r:id="rId10"/>
    <p:sldId id="620" r:id="rId11"/>
    <p:sldId id="359" r:id="rId12"/>
    <p:sldId id="360" r:id="rId13"/>
    <p:sldId id="290" r:id="rId14"/>
    <p:sldId id="297" r:id="rId15"/>
    <p:sldId id="1147" r:id="rId16"/>
    <p:sldId id="1105" r:id="rId17"/>
    <p:sldId id="534" r:id="rId18"/>
    <p:sldId id="532" r:id="rId19"/>
    <p:sldId id="376" r:id="rId20"/>
    <p:sldId id="1152" r:id="rId21"/>
    <p:sldId id="1149" r:id="rId22"/>
    <p:sldId id="311" r:id="rId23"/>
    <p:sldId id="353" r:id="rId24"/>
    <p:sldId id="352" r:id="rId25"/>
    <p:sldId id="298" r:id="rId26"/>
    <p:sldId id="327" r:id="rId27"/>
    <p:sldId id="258" r:id="rId28"/>
    <p:sldId id="289" r:id="rId29"/>
    <p:sldId id="270" r:id="rId30"/>
    <p:sldId id="277" r:id="rId31"/>
    <p:sldId id="318" r:id="rId32"/>
    <p:sldId id="1154" r:id="rId33"/>
    <p:sldId id="328" r:id="rId34"/>
    <p:sldId id="329" r:id="rId35"/>
    <p:sldId id="330" r:id="rId36"/>
    <p:sldId id="331" r:id="rId37"/>
    <p:sldId id="358" r:id="rId38"/>
    <p:sldId id="288" r:id="rId39"/>
    <p:sldId id="291" r:id="rId40"/>
    <p:sldId id="313" r:id="rId41"/>
    <p:sldId id="260" r:id="rId42"/>
    <p:sldId id="292" r:id="rId43"/>
    <p:sldId id="1148" r:id="rId44"/>
    <p:sldId id="293" r:id="rId45"/>
    <p:sldId id="262" r:id="rId46"/>
    <p:sldId id="261" r:id="rId47"/>
    <p:sldId id="263" r:id="rId48"/>
    <p:sldId id="266" r:id="rId49"/>
    <p:sldId id="264" r:id="rId50"/>
    <p:sldId id="267" r:id="rId51"/>
    <p:sldId id="265" r:id="rId52"/>
    <p:sldId id="268" r:id="rId53"/>
    <p:sldId id="361" r:id="rId54"/>
    <p:sldId id="280" r:id="rId55"/>
    <p:sldId id="320" r:id="rId56"/>
    <p:sldId id="319" r:id="rId57"/>
    <p:sldId id="322" r:id="rId58"/>
    <p:sldId id="323" r:id="rId59"/>
    <p:sldId id="300" r:id="rId60"/>
    <p:sldId id="324" r:id="rId61"/>
    <p:sldId id="326" r:id="rId62"/>
    <p:sldId id="314" r:id="rId63"/>
    <p:sldId id="283" r:id="rId64"/>
    <p:sldId id="325" r:id="rId65"/>
    <p:sldId id="284" r:id="rId66"/>
    <p:sldId id="317" r:id="rId67"/>
    <p:sldId id="315" r:id="rId68"/>
    <p:sldId id="1155" r:id="rId69"/>
    <p:sldId id="1157" r:id="rId70"/>
    <p:sldId id="1156" r:id="rId71"/>
    <p:sldId id="623" r:id="rId72"/>
    <p:sldId id="309" r:id="rId73"/>
    <p:sldId id="1153"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IwPgcrhtzmksbNp/IHEA==" hashData="K30/VNjaE74MXRdTbl6i1dhQyQYZCjlAU+gqXnslbS+Bo42kyT6R7CpUhl+vmCBoenBeVdFz3rPGN23eXBECc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43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32"/>
    <p:restoredTop sz="95091"/>
  </p:normalViewPr>
  <p:slideViewPr>
    <p:cSldViewPr snapToGrid="0" snapToObjects="1">
      <p:cViewPr varScale="1">
        <p:scale>
          <a:sx n="120" d="100"/>
          <a:sy n="120" d="100"/>
        </p:scale>
        <p:origin x="200"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EBCD53-D946-CE4A-B195-CEC2C853A868}"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en-US"/>
        </a:p>
      </dgm:t>
    </dgm:pt>
    <dgm:pt modelId="{E3BE89DB-AF6D-EE49-BAC1-99DE125ECC34}">
      <dgm:prSet phldrT="[Text]"/>
      <dgm:spPr/>
      <dgm:t>
        <a:bodyPr/>
        <a:lstStyle/>
        <a:p>
          <a:r>
            <a:rPr lang="en-US" dirty="0"/>
            <a:t>ABS</a:t>
          </a:r>
        </a:p>
      </dgm:t>
    </dgm:pt>
    <dgm:pt modelId="{1567183A-90B6-B142-83D4-67767DB2A3E3}" type="parTrans" cxnId="{B501A4D6-D263-4A42-B5C5-B6CD8F288AA2}">
      <dgm:prSet/>
      <dgm:spPr/>
      <dgm:t>
        <a:bodyPr/>
        <a:lstStyle/>
        <a:p>
          <a:endParaRPr lang="en-US"/>
        </a:p>
      </dgm:t>
    </dgm:pt>
    <dgm:pt modelId="{BB87A40B-404D-014A-81F6-FB7BC7BB2367}" type="sibTrans" cxnId="{B501A4D6-D263-4A42-B5C5-B6CD8F288AA2}">
      <dgm:prSet/>
      <dgm:spPr/>
      <dgm:t>
        <a:bodyPr/>
        <a:lstStyle/>
        <a:p>
          <a:endParaRPr lang="en-US"/>
        </a:p>
      </dgm:t>
    </dgm:pt>
    <dgm:pt modelId="{8B623E91-40AF-054A-B5BE-626EFF3A0705}">
      <dgm:prSet phldrT="[Text]"/>
      <dgm:spPr/>
      <dgm:t>
        <a:bodyPr/>
        <a:lstStyle/>
        <a:p>
          <a:r>
            <a:rPr lang="en-US" dirty="0"/>
            <a:t>ABR</a:t>
          </a:r>
        </a:p>
      </dgm:t>
    </dgm:pt>
    <dgm:pt modelId="{737A31F6-2A54-9F4C-99BD-6B20591DAD2B}" type="parTrans" cxnId="{C87E2273-EF18-BD47-B0FC-B0238AC631E9}">
      <dgm:prSet/>
      <dgm:spPr/>
      <dgm:t>
        <a:bodyPr/>
        <a:lstStyle/>
        <a:p>
          <a:endParaRPr lang="en-US"/>
        </a:p>
      </dgm:t>
    </dgm:pt>
    <dgm:pt modelId="{46345D79-BD52-124D-92C0-6FEDC25BA0B2}" type="sibTrans" cxnId="{C87E2273-EF18-BD47-B0FC-B0238AC631E9}">
      <dgm:prSet/>
      <dgm:spPr/>
      <dgm:t>
        <a:bodyPr/>
        <a:lstStyle/>
        <a:p>
          <a:endParaRPr lang="en-US"/>
        </a:p>
      </dgm:t>
    </dgm:pt>
    <dgm:pt modelId="{46B0CF26-BD9E-9542-92FD-F024C2921D4B}">
      <dgm:prSet phldrT="[Text]"/>
      <dgm:spPr/>
      <dgm:t>
        <a:bodyPr/>
        <a:lstStyle/>
        <a:p>
          <a:r>
            <a:rPr lang="en-US" dirty="0"/>
            <a:t>ABIM</a:t>
          </a:r>
        </a:p>
      </dgm:t>
    </dgm:pt>
    <dgm:pt modelId="{3C0F447E-47AC-AD40-8B49-CC39020B4E34}" type="parTrans" cxnId="{CBE7FC46-157B-3E4D-BB03-2EFD7D365537}">
      <dgm:prSet/>
      <dgm:spPr/>
      <dgm:t>
        <a:bodyPr/>
        <a:lstStyle/>
        <a:p>
          <a:endParaRPr lang="en-US"/>
        </a:p>
      </dgm:t>
    </dgm:pt>
    <dgm:pt modelId="{F061446E-250F-9F44-8B4D-4FD8E6ADECB2}" type="sibTrans" cxnId="{CBE7FC46-157B-3E4D-BB03-2EFD7D365537}">
      <dgm:prSet/>
      <dgm:spPr/>
      <dgm:t>
        <a:bodyPr/>
        <a:lstStyle/>
        <a:p>
          <a:endParaRPr lang="en-US"/>
        </a:p>
      </dgm:t>
    </dgm:pt>
    <dgm:pt modelId="{FA50F0A7-EBF3-F349-8753-3150ED528FB0}">
      <dgm:prSet phldrT="[Text]" custT="1"/>
      <dgm:spPr/>
      <dgm:t>
        <a:bodyPr/>
        <a:lstStyle/>
        <a:p>
          <a:r>
            <a:rPr lang="en-US" sz="2400" dirty="0">
              <a:solidFill>
                <a:srgbClr val="2B4398"/>
              </a:solidFill>
            </a:rPr>
            <a:t>ACGME Accredited VLM Fellowship Training</a:t>
          </a:r>
        </a:p>
      </dgm:t>
    </dgm:pt>
    <dgm:pt modelId="{8D4BE1F3-7C6F-C84E-8E74-C1A74F92A903}" type="parTrans" cxnId="{41E98E29-0C91-1A4B-805A-802C99206121}">
      <dgm:prSet/>
      <dgm:spPr/>
      <dgm:t>
        <a:bodyPr/>
        <a:lstStyle/>
        <a:p>
          <a:endParaRPr lang="en-US"/>
        </a:p>
      </dgm:t>
    </dgm:pt>
    <dgm:pt modelId="{07F2D18E-16DC-7F46-AE11-547FED8A9B9F}" type="sibTrans" cxnId="{41E98E29-0C91-1A4B-805A-802C99206121}">
      <dgm:prSet/>
      <dgm:spPr/>
      <dgm:t>
        <a:bodyPr/>
        <a:lstStyle/>
        <a:p>
          <a:endParaRPr lang="en-US"/>
        </a:p>
      </dgm:t>
    </dgm:pt>
    <dgm:pt modelId="{F23FCEB1-0756-DB4E-B725-6FA43F79277F}">
      <dgm:prSet phldrT="[Text]" custScaleX="76835" custScaleY="63051"/>
      <dgm:spPr/>
      <dgm:t>
        <a:bodyPr/>
        <a:lstStyle/>
        <a:p>
          <a:endParaRPr lang="en-US"/>
        </a:p>
      </dgm:t>
    </dgm:pt>
    <dgm:pt modelId="{7ACE6B09-B284-404A-A035-6F222BF085A5}" type="parTrans" cxnId="{9A42D2BF-564C-B147-AFCD-7B0EDFFA0AC5}">
      <dgm:prSet/>
      <dgm:spPr/>
      <dgm:t>
        <a:bodyPr/>
        <a:lstStyle/>
        <a:p>
          <a:endParaRPr lang="en-US"/>
        </a:p>
      </dgm:t>
    </dgm:pt>
    <dgm:pt modelId="{69108560-87AD-1148-B591-EFFF086AAC69}" type="sibTrans" cxnId="{9A42D2BF-564C-B147-AFCD-7B0EDFFA0AC5}">
      <dgm:prSet/>
      <dgm:spPr/>
      <dgm:t>
        <a:bodyPr/>
        <a:lstStyle/>
        <a:p>
          <a:endParaRPr lang="en-US"/>
        </a:p>
      </dgm:t>
    </dgm:pt>
    <dgm:pt modelId="{58CB415F-1DBB-F149-A1A5-390B3D20F46E}">
      <dgm:prSet phldrT="[Text]" custScaleX="76835" custScaleY="63051"/>
      <dgm:spPr/>
      <dgm:t>
        <a:bodyPr/>
        <a:lstStyle/>
        <a:p>
          <a:endParaRPr lang="en-US"/>
        </a:p>
      </dgm:t>
    </dgm:pt>
    <dgm:pt modelId="{63B359AC-691A-0742-BBC2-D408ADAFE730}" type="parTrans" cxnId="{4222E043-FBCF-6A42-89E9-D5D5F7ABE704}">
      <dgm:prSet/>
      <dgm:spPr/>
      <dgm:t>
        <a:bodyPr/>
        <a:lstStyle/>
        <a:p>
          <a:endParaRPr lang="en-US"/>
        </a:p>
      </dgm:t>
    </dgm:pt>
    <dgm:pt modelId="{6E208044-02C0-0D41-81E7-F1651A12560B}" type="sibTrans" cxnId="{4222E043-FBCF-6A42-89E9-D5D5F7ABE704}">
      <dgm:prSet/>
      <dgm:spPr/>
      <dgm:t>
        <a:bodyPr/>
        <a:lstStyle/>
        <a:p>
          <a:endParaRPr lang="en-US"/>
        </a:p>
      </dgm:t>
    </dgm:pt>
    <dgm:pt modelId="{3743C374-D0C4-2A4B-B1B8-971C81E3DCBC}">
      <dgm:prSet phldrT="[Text]" custScaleX="76835" custScaleY="63051"/>
      <dgm:spPr/>
      <dgm:t>
        <a:bodyPr/>
        <a:lstStyle/>
        <a:p>
          <a:endParaRPr lang="en-US"/>
        </a:p>
      </dgm:t>
    </dgm:pt>
    <dgm:pt modelId="{C877A2C1-C5B1-FB4C-947D-ADA59D92DAC7}" type="parTrans" cxnId="{905BCA67-C37F-494B-8F5F-18CF3D4EBCE0}">
      <dgm:prSet/>
      <dgm:spPr/>
      <dgm:t>
        <a:bodyPr/>
        <a:lstStyle/>
        <a:p>
          <a:endParaRPr lang="en-US"/>
        </a:p>
      </dgm:t>
    </dgm:pt>
    <dgm:pt modelId="{9F95A3FD-E775-034D-A0DB-55F145A8BA1E}" type="sibTrans" cxnId="{905BCA67-C37F-494B-8F5F-18CF3D4EBCE0}">
      <dgm:prSet/>
      <dgm:spPr/>
      <dgm:t>
        <a:bodyPr/>
        <a:lstStyle/>
        <a:p>
          <a:endParaRPr lang="en-US"/>
        </a:p>
      </dgm:t>
    </dgm:pt>
    <dgm:pt modelId="{A6E2A743-A722-BA44-ABD4-EB4EC78AAC43}">
      <dgm:prSet phldrT="[Text]" custScaleX="76835" custScaleY="63051"/>
      <dgm:spPr/>
      <dgm:t>
        <a:bodyPr/>
        <a:lstStyle/>
        <a:p>
          <a:endParaRPr lang="en-US"/>
        </a:p>
      </dgm:t>
    </dgm:pt>
    <dgm:pt modelId="{6893F1B1-B024-AA4E-BF15-D9F9B2A831A8}" type="parTrans" cxnId="{CD2882A4-C1FF-4B4D-869D-0A0EB74B8534}">
      <dgm:prSet/>
      <dgm:spPr/>
      <dgm:t>
        <a:bodyPr/>
        <a:lstStyle/>
        <a:p>
          <a:endParaRPr lang="en-US"/>
        </a:p>
      </dgm:t>
    </dgm:pt>
    <dgm:pt modelId="{34860990-5C52-DB4E-A651-266FE7C0BB47}" type="sibTrans" cxnId="{CD2882A4-C1FF-4B4D-869D-0A0EB74B8534}">
      <dgm:prSet/>
      <dgm:spPr/>
      <dgm:t>
        <a:bodyPr/>
        <a:lstStyle/>
        <a:p>
          <a:endParaRPr lang="en-US"/>
        </a:p>
      </dgm:t>
    </dgm:pt>
    <dgm:pt modelId="{6B5E37B4-2C0D-2449-BF00-973504A8F42D}" type="pres">
      <dgm:prSet presAssocID="{1FEBCD53-D946-CE4A-B195-CEC2C853A868}" presName="Name0" presStyleCnt="0">
        <dgm:presLayoutVars>
          <dgm:chMax val="4"/>
          <dgm:resizeHandles val="exact"/>
        </dgm:presLayoutVars>
      </dgm:prSet>
      <dgm:spPr/>
    </dgm:pt>
    <dgm:pt modelId="{C482526B-1D19-2A4C-BD54-AEA777D751D6}" type="pres">
      <dgm:prSet presAssocID="{1FEBCD53-D946-CE4A-B195-CEC2C853A868}" presName="ellipse" presStyleLbl="trBgShp" presStyleIdx="0" presStyleCnt="1"/>
      <dgm:spPr/>
    </dgm:pt>
    <dgm:pt modelId="{7E333AEE-AD87-4044-A5E8-D8596896FEC8}" type="pres">
      <dgm:prSet presAssocID="{1FEBCD53-D946-CE4A-B195-CEC2C853A868}" presName="arrow1" presStyleLbl="fgShp" presStyleIdx="0" presStyleCnt="1" custScaleY="210937"/>
      <dgm:spPr/>
    </dgm:pt>
    <dgm:pt modelId="{6A8AB875-B816-3C4D-9FC5-4138D27C121A}" type="pres">
      <dgm:prSet presAssocID="{1FEBCD53-D946-CE4A-B195-CEC2C853A868}" presName="rectangle" presStyleLbl="revTx" presStyleIdx="0" presStyleCnt="1" custScaleX="173481" custScaleY="135606" custLinFactNeighborX="8411">
        <dgm:presLayoutVars>
          <dgm:bulletEnabled val="1"/>
        </dgm:presLayoutVars>
      </dgm:prSet>
      <dgm:spPr/>
    </dgm:pt>
    <dgm:pt modelId="{A1DA84D7-EF77-4F42-9D27-26DCDE848FF0}" type="pres">
      <dgm:prSet presAssocID="{8B623E91-40AF-054A-B5BE-626EFF3A0705}" presName="item1" presStyleLbl="node1" presStyleIdx="0" presStyleCnt="3" custScaleX="69303" custScaleY="58358" custLinFactNeighborX="-10997" custLinFactNeighborY="-85656">
        <dgm:presLayoutVars>
          <dgm:bulletEnabled val="1"/>
        </dgm:presLayoutVars>
      </dgm:prSet>
      <dgm:spPr/>
    </dgm:pt>
    <dgm:pt modelId="{C54642C2-E379-BF4A-9B92-3FB92664255A}" type="pres">
      <dgm:prSet presAssocID="{46B0CF26-BD9E-9542-92FD-F024C2921D4B}" presName="item2" presStyleLbl="node1" presStyleIdx="1" presStyleCnt="3" custScaleX="83889" custScaleY="67778" custLinFactNeighborX="-10758" custLinFactNeighborY="-27369">
        <dgm:presLayoutVars>
          <dgm:bulletEnabled val="1"/>
        </dgm:presLayoutVars>
      </dgm:prSet>
      <dgm:spPr/>
    </dgm:pt>
    <dgm:pt modelId="{6770EBB5-F536-EE43-AD29-58951C663DBF}" type="pres">
      <dgm:prSet presAssocID="{FA50F0A7-EBF3-F349-8753-3150ED528FB0}" presName="item3" presStyleLbl="node1" presStyleIdx="2" presStyleCnt="3" custScaleX="76835" custScaleY="63051" custLinFactNeighborX="37597" custLinFactNeighborY="-11888">
        <dgm:presLayoutVars>
          <dgm:bulletEnabled val="1"/>
        </dgm:presLayoutVars>
      </dgm:prSet>
      <dgm:spPr/>
    </dgm:pt>
    <dgm:pt modelId="{B3549AF8-B3DD-4348-A4F5-527004737EB1}" type="pres">
      <dgm:prSet presAssocID="{1FEBCD53-D946-CE4A-B195-CEC2C853A868}" presName="funnel" presStyleLbl="trAlignAcc1" presStyleIdx="0" presStyleCnt="1" custLinFactNeighborX="2999" custLinFactNeighborY="-1003"/>
      <dgm:spPr/>
    </dgm:pt>
  </dgm:ptLst>
  <dgm:cxnLst>
    <dgm:cxn modelId="{A49A9A0E-4077-A14D-9981-7DDAB9796785}" type="presOf" srcId="{8B623E91-40AF-054A-B5BE-626EFF3A0705}" destId="{C54642C2-E379-BF4A-9B92-3FB92664255A}" srcOrd="0" destOrd="0" presId="urn:microsoft.com/office/officeart/2005/8/layout/funnel1"/>
    <dgm:cxn modelId="{41E98E29-0C91-1A4B-805A-802C99206121}" srcId="{1FEBCD53-D946-CE4A-B195-CEC2C853A868}" destId="{FA50F0A7-EBF3-F349-8753-3150ED528FB0}" srcOrd="3" destOrd="0" parTransId="{8D4BE1F3-7C6F-C84E-8E74-C1A74F92A903}" sibTransId="{07F2D18E-16DC-7F46-AE11-547FED8A9B9F}"/>
    <dgm:cxn modelId="{4222E043-FBCF-6A42-89E9-D5D5F7ABE704}" srcId="{1FEBCD53-D946-CE4A-B195-CEC2C853A868}" destId="{58CB415F-1DBB-F149-A1A5-390B3D20F46E}" srcOrd="5" destOrd="0" parTransId="{63B359AC-691A-0742-BBC2-D408ADAFE730}" sibTransId="{6E208044-02C0-0D41-81E7-F1651A12560B}"/>
    <dgm:cxn modelId="{CBE7FC46-157B-3E4D-BB03-2EFD7D365537}" srcId="{1FEBCD53-D946-CE4A-B195-CEC2C853A868}" destId="{46B0CF26-BD9E-9542-92FD-F024C2921D4B}" srcOrd="2" destOrd="0" parTransId="{3C0F447E-47AC-AD40-8B49-CC39020B4E34}" sibTransId="{F061446E-250F-9F44-8B4D-4FD8E6ADECB2}"/>
    <dgm:cxn modelId="{4DFF9D56-0564-7443-877A-9101A8117D24}" type="presOf" srcId="{46B0CF26-BD9E-9542-92FD-F024C2921D4B}" destId="{A1DA84D7-EF77-4F42-9D27-26DCDE848FF0}" srcOrd="0" destOrd="0" presId="urn:microsoft.com/office/officeart/2005/8/layout/funnel1"/>
    <dgm:cxn modelId="{905BCA67-C37F-494B-8F5F-18CF3D4EBCE0}" srcId="{1FEBCD53-D946-CE4A-B195-CEC2C853A868}" destId="{3743C374-D0C4-2A4B-B1B8-971C81E3DCBC}" srcOrd="6" destOrd="0" parTransId="{C877A2C1-C5B1-FB4C-947D-ADA59D92DAC7}" sibTransId="{9F95A3FD-E775-034D-A0DB-55F145A8BA1E}"/>
    <dgm:cxn modelId="{C87E2273-EF18-BD47-B0FC-B0238AC631E9}" srcId="{1FEBCD53-D946-CE4A-B195-CEC2C853A868}" destId="{8B623E91-40AF-054A-B5BE-626EFF3A0705}" srcOrd="1" destOrd="0" parTransId="{737A31F6-2A54-9F4C-99BD-6B20591DAD2B}" sibTransId="{46345D79-BD52-124D-92C0-6FEDC25BA0B2}"/>
    <dgm:cxn modelId="{06B32C87-861B-1D4E-8B8A-0736EDEA2606}" type="presOf" srcId="{1FEBCD53-D946-CE4A-B195-CEC2C853A868}" destId="{6B5E37B4-2C0D-2449-BF00-973504A8F42D}" srcOrd="0" destOrd="0" presId="urn:microsoft.com/office/officeart/2005/8/layout/funnel1"/>
    <dgm:cxn modelId="{74319D9A-B82C-4B47-8AAA-2EA3A1CCCBCB}" type="presOf" srcId="{E3BE89DB-AF6D-EE49-BAC1-99DE125ECC34}" destId="{6770EBB5-F536-EE43-AD29-58951C663DBF}" srcOrd="0" destOrd="0" presId="urn:microsoft.com/office/officeart/2005/8/layout/funnel1"/>
    <dgm:cxn modelId="{CD2882A4-C1FF-4B4D-869D-0A0EB74B8534}" srcId="{1FEBCD53-D946-CE4A-B195-CEC2C853A868}" destId="{A6E2A743-A722-BA44-ABD4-EB4EC78AAC43}" srcOrd="7" destOrd="0" parTransId="{6893F1B1-B024-AA4E-BF15-D9F9B2A831A8}" sibTransId="{34860990-5C52-DB4E-A651-266FE7C0BB47}"/>
    <dgm:cxn modelId="{9A42D2BF-564C-B147-AFCD-7B0EDFFA0AC5}" srcId="{1FEBCD53-D946-CE4A-B195-CEC2C853A868}" destId="{F23FCEB1-0756-DB4E-B725-6FA43F79277F}" srcOrd="4" destOrd="0" parTransId="{7ACE6B09-B284-404A-A035-6F222BF085A5}" sibTransId="{69108560-87AD-1148-B591-EFFF086AAC69}"/>
    <dgm:cxn modelId="{CD1415C1-AA65-2C48-BF6F-4ED2AE92465B}" type="presOf" srcId="{FA50F0A7-EBF3-F349-8753-3150ED528FB0}" destId="{6A8AB875-B816-3C4D-9FC5-4138D27C121A}" srcOrd="0" destOrd="0" presId="urn:microsoft.com/office/officeart/2005/8/layout/funnel1"/>
    <dgm:cxn modelId="{B501A4D6-D263-4A42-B5C5-B6CD8F288AA2}" srcId="{1FEBCD53-D946-CE4A-B195-CEC2C853A868}" destId="{E3BE89DB-AF6D-EE49-BAC1-99DE125ECC34}" srcOrd="0" destOrd="0" parTransId="{1567183A-90B6-B142-83D4-67767DB2A3E3}" sibTransId="{BB87A40B-404D-014A-81F6-FB7BC7BB2367}"/>
    <dgm:cxn modelId="{C309B0A1-B0BB-2647-B8DA-606B53110B59}" type="presParOf" srcId="{6B5E37B4-2C0D-2449-BF00-973504A8F42D}" destId="{C482526B-1D19-2A4C-BD54-AEA777D751D6}" srcOrd="0" destOrd="0" presId="urn:microsoft.com/office/officeart/2005/8/layout/funnel1"/>
    <dgm:cxn modelId="{B95F4CEA-243D-7343-BF86-EC9A31966A3F}" type="presParOf" srcId="{6B5E37B4-2C0D-2449-BF00-973504A8F42D}" destId="{7E333AEE-AD87-4044-A5E8-D8596896FEC8}" srcOrd="1" destOrd="0" presId="urn:microsoft.com/office/officeart/2005/8/layout/funnel1"/>
    <dgm:cxn modelId="{6A6F0631-0DB7-A147-A873-13FA618A88C2}" type="presParOf" srcId="{6B5E37B4-2C0D-2449-BF00-973504A8F42D}" destId="{6A8AB875-B816-3C4D-9FC5-4138D27C121A}" srcOrd="2" destOrd="0" presId="urn:microsoft.com/office/officeart/2005/8/layout/funnel1"/>
    <dgm:cxn modelId="{52173896-CECF-654A-868A-92D52044D193}" type="presParOf" srcId="{6B5E37B4-2C0D-2449-BF00-973504A8F42D}" destId="{A1DA84D7-EF77-4F42-9D27-26DCDE848FF0}" srcOrd="3" destOrd="0" presId="urn:microsoft.com/office/officeart/2005/8/layout/funnel1"/>
    <dgm:cxn modelId="{41E9CB4F-3DE2-184E-A46F-730C7FF08FC7}" type="presParOf" srcId="{6B5E37B4-2C0D-2449-BF00-973504A8F42D}" destId="{C54642C2-E379-BF4A-9B92-3FB92664255A}" srcOrd="4" destOrd="0" presId="urn:microsoft.com/office/officeart/2005/8/layout/funnel1"/>
    <dgm:cxn modelId="{D5D03862-C606-3749-BBA8-EFACA37453F2}" type="presParOf" srcId="{6B5E37B4-2C0D-2449-BF00-973504A8F42D}" destId="{6770EBB5-F536-EE43-AD29-58951C663DBF}" srcOrd="5" destOrd="0" presId="urn:microsoft.com/office/officeart/2005/8/layout/funnel1"/>
    <dgm:cxn modelId="{2952F437-4C39-0C40-A569-6CC9878CFE68}" type="presParOf" srcId="{6B5E37B4-2C0D-2449-BF00-973504A8F42D}" destId="{B3549AF8-B3DD-4348-A4F5-527004737EB1}"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16F42E-0AF7-AC4A-813F-FB0D05983A7E}"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39CE3B06-1D2E-2A45-ABDB-F0B174D5DF50}">
      <dgm:prSet phldrT="[Text]" custT="1"/>
      <dgm:spPr>
        <a:solidFill>
          <a:srgbClr val="2B4398"/>
        </a:solidFill>
      </dgm:spPr>
      <dgm:t>
        <a:bodyPr/>
        <a:lstStyle/>
        <a:p>
          <a:pPr algn="ctr"/>
          <a:r>
            <a:rPr lang="en-US" sz="1400" dirty="0"/>
            <a:t>VLM Subspecialty Leadership Group</a:t>
          </a:r>
        </a:p>
      </dgm:t>
    </dgm:pt>
    <dgm:pt modelId="{6250494A-34D7-6045-B2FF-CCA6E9288204}" type="parTrans" cxnId="{A069FB95-6D07-B747-B3E8-8195D7C44A9E}">
      <dgm:prSet/>
      <dgm:spPr/>
      <dgm:t>
        <a:bodyPr/>
        <a:lstStyle/>
        <a:p>
          <a:pPr algn="ctr"/>
          <a:endParaRPr lang="en-US" sz="1400"/>
        </a:p>
      </dgm:t>
    </dgm:pt>
    <dgm:pt modelId="{3EAF4010-5081-CB4D-B2B8-D045688BA7AD}" type="sibTrans" cxnId="{A069FB95-6D07-B747-B3E8-8195D7C44A9E}">
      <dgm:prSet/>
      <dgm:spPr/>
      <dgm:t>
        <a:bodyPr/>
        <a:lstStyle/>
        <a:p>
          <a:pPr algn="ctr"/>
          <a:endParaRPr lang="en-US" sz="1400"/>
        </a:p>
      </dgm:t>
    </dgm:pt>
    <dgm:pt modelId="{063A7B0F-EF8D-B343-A4AC-2B7B620B6E4D}">
      <dgm:prSet phldrT="[Text]" custT="1"/>
      <dgm:spPr/>
      <dgm:t>
        <a:bodyPr/>
        <a:lstStyle/>
        <a:p>
          <a:pPr algn="ctr"/>
          <a:r>
            <a:rPr lang="en-US" sz="1400" dirty="0"/>
            <a:t>VLM Subspecialty Advisory Council</a:t>
          </a:r>
        </a:p>
        <a:p>
          <a:pPr algn="ctr"/>
          <a:r>
            <a:rPr lang="en-US" sz="1400" dirty="0"/>
            <a:t>(Society specific groups that update members on the VLM progress)</a:t>
          </a:r>
        </a:p>
      </dgm:t>
    </dgm:pt>
    <dgm:pt modelId="{8E5D2584-A07E-2242-BA49-E2759E3B4A0A}" type="parTrans" cxnId="{70BD2142-D121-D84A-893C-517BAB25E637}">
      <dgm:prSet/>
      <dgm:spPr/>
      <dgm:t>
        <a:bodyPr/>
        <a:lstStyle/>
        <a:p>
          <a:pPr algn="ctr"/>
          <a:endParaRPr lang="en-US" sz="1400"/>
        </a:p>
      </dgm:t>
    </dgm:pt>
    <dgm:pt modelId="{1F7AEB92-5922-D24F-87A3-21B9C05AB3C6}" type="sibTrans" cxnId="{70BD2142-D121-D84A-893C-517BAB25E637}">
      <dgm:prSet/>
      <dgm:spPr/>
      <dgm:t>
        <a:bodyPr/>
        <a:lstStyle/>
        <a:p>
          <a:pPr algn="ctr"/>
          <a:endParaRPr lang="en-US" sz="1400"/>
        </a:p>
      </dgm:t>
    </dgm:pt>
    <dgm:pt modelId="{5E9220F5-9233-8B4E-AAC5-C42E39E295E5}">
      <dgm:prSet phldrT="[Text]" custT="1"/>
      <dgm:spPr/>
      <dgm:t>
        <a:bodyPr/>
        <a:lstStyle/>
        <a:p>
          <a:pPr algn="ctr"/>
          <a:r>
            <a:rPr lang="en-US" sz="1400" dirty="0"/>
            <a:t>VLM Subspecialty ACGME </a:t>
          </a:r>
        </a:p>
        <a:p>
          <a:pPr algn="ctr"/>
          <a:r>
            <a:rPr lang="en-US" sz="1400" dirty="0"/>
            <a:t>Writing Group</a:t>
          </a:r>
        </a:p>
      </dgm:t>
    </dgm:pt>
    <dgm:pt modelId="{41C11244-198A-6B40-AE6D-7CE80BFDC89D}" type="parTrans" cxnId="{0E0B930D-06B5-8946-B1B5-F9C3FD1F138D}">
      <dgm:prSet/>
      <dgm:spPr/>
      <dgm:t>
        <a:bodyPr/>
        <a:lstStyle/>
        <a:p>
          <a:pPr algn="ctr"/>
          <a:endParaRPr lang="en-US" sz="1400"/>
        </a:p>
      </dgm:t>
    </dgm:pt>
    <dgm:pt modelId="{4087C355-6450-8A44-907A-859AC7B3A7A0}" type="sibTrans" cxnId="{0E0B930D-06B5-8946-B1B5-F9C3FD1F138D}">
      <dgm:prSet/>
      <dgm:spPr/>
      <dgm:t>
        <a:bodyPr/>
        <a:lstStyle/>
        <a:p>
          <a:pPr algn="ctr"/>
          <a:endParaRPr lang="en-US" sz="1400"/>
        </a:p>
      </dgm:t>
    </dgm:pt>
    <dgm:pt modelId="{10C5F7AE-96D7-7742-85D2-94E7BC029288}" type="pres">
      <dgm:prSet presAssocID="{C016F42E-0AF7-AC4A-813F-FB0D05983A7E}" presName="hierChild1" presStyleCnt="0">
        <dgm:presLayoutVars>
          <dgm:orgChart val="1"/>
          <dgm:chPref val="1"/>
          <dgm:dir/>
          <dgm:animOne val="branch"/>
          <dgm:animLvl val="lvl"/>
          <dgm:resizeHandles/>
        </dgm:presLayoutVars>
      </dgm:prSet>
      <dgm:spPr/>
    </dgm:pt>
    <dgm:pt modelId="{51018DE6-04DC-B24E-A34F-71EFA7497CD1}" type="pres">
      <dgm:prSet presAssocID="{39CE3B06-1D2E-2A45-ABDB-F0B174D5DF50}" presName="hierRoot1" presStyleCnt="0">
        <dgm:presLayoutVars>
          <dgm:hierBranch val="init"/>
        </dgm:presLayoutVars>
      </dgm:prSet>
      <dgm:spPr/>
    </dgm:pt>
    <dgm:pt modelId="{184FD379-12A9-2543-AF88-82A46888E6DC}" type="pres">
      <dgm:prSet presAssocID="{39CE3B06-1D2E-2A45-ABDB-F0B174D5DF50}" presName="rootComposite1" presStyleCnt="0"/>
      <dgm:spPr/>
    </dgm:pt>
    <dgm:pt modelId="{25A08701-7C37-7942-BEFF-7B6373587BA9}" type="pres">
      <dgm:prSet presAssocID="{39CE3B06-1D2E-2A45-ABDB-F0B174D5DF50}" presName="rootText1" presStyleLbl="node0" presStyleIdx="0" presStyleCnt="1">
        <dgm:presLayoutVars>
          <dgm:chPref val="3"/>
        </dgm:presLayoutVars>
      </dgm:prSet>
      <dgm:spPr/>
    </dgm:pt>
    <dgm:pt modelId="{F7B0F45F-CE01-384A-9B08-0193B7623BCE}" type="pres">
      <dgm:prSet presAssocID="{39CE3B06-1D2E-2A45-ABDB-F0B174D5DF50}" presName="rootConnector1" presStyleLbl="node1" presStyleIdx="0" presStyleCnt="0"/>
      <dgm:spPr/>
    </dgm:pt>
    <dgm:pt modelId="{F21381E1-2885-2842-84D0-2B6052F8C57C}" type="pres">
      <dgm:prSet presAssocID="{39CE3B06-1D2E-2A45-ABDB-F0B174D5DF50}" presName="hierChild2" presStyleCnt="0"/>
      <dgm:spPr/>
    </dgm:pt>
    <dgm:pt modelId="{E11347E9-67EA-3E4E-92AB-5A0EA3A9418A}" type="pres">
      <dgm:prSet presAssocID="{8E5D2584-A07E-2242-BA49-E2759E3B4A0A}" presName="Name37" presStyleLbl="parChTrans1D2" presStyleIdx="0" presStyleCnt="2"/>
      <dgm:spPr/>
    </dgm:pt>
    <dgm:pt modelId="{1E81CA9C-5983-734A-8AB5-E6B48A1651A0}" type="pres">
      <dgm:prSet presAssocID="{063A7B0F-EF8D-B343-A4AC-2B7B620B6E4D}" presName="hierRoot2" presStyleCnt="0">
        <dgm:presLayoutVars>
          <dgm:hierBranch val="init"/>
        </dgm:presLayoutVars>
      </dgm:prSet>
      <dgm:spPr/>
    </dgm:pt>
    <dgm:pt modelId="{AF37715C-8E03-EA40-8882-4E264669E2F8}" type="pres">
      <dgm:prSet presAssocID="{063A7B0F-EF8D-B343-A4AC-2B7B620B6E4D}" presName="rootComposite" presStyleCnt="0"/>
      <dgm:spPr/>
    </dgm:pt>
    <dgm:pt modelId="{38BCD7B3-64DE-E442-9074-C7E892DEBD6E}" type="pres">
      <dgm:prSet presAssocID="{063A7B0F-EF8D-B343-A4AC-2B7B620B6E4D}" presName="rootText" presStyleLbl="node2" presStyleIdx="0" presStyleCnt="2">
        <dgm:presLayoutVars>
          <dgm:chPref val="3"/>
        </dgm:presLayoutVars>
      </dgm:prSet>
      <dgm:spPr/>
    </dgm:pt>
    <dgm:pt modelId="{D414426D-1982-284B-933E-630600531DFB}" type="pres">
      <dgm:prSet presAssocID="{063A7B0F-EF8D-B343-A4AC-2B7B620B6E4D}" presName="rootConnector" presStyleLbl="node2" presStyleIdx="0" presStyleCnt="2"/>
      <dgm:spPr/>
    </dgm:pt>
    <dgm:pt modelId="{7FD2919E-89E8-484F-B0BC-7BC8171A4002}" type="pres">
      <dgm:prSet presAssocID="{063A7B0F-EF8D-B343-A4AC-2B7B620B6E4D}" presName="hierChild4" presStyleCnt="0"/>
      <dgm:spPr/>
    </dgm:pt>
    <dgm:pt modelId="{A131F57A-03BE-0246-B8C1-E4ACDAFEE9D6}" type="pres">
      <dgm:prSet presAssocID="{063A7B0F-EF8D-B343-A4AC-2B7B620B6E4D}" presName="hierChild5" presStyleCnt="0"/>
      <dgm:spPr/>
    </dgm:pt>
    <dgm:pt modelId="{2BBCC206-B1C5-8F45-B63E-707D5B44084C}" type="pres">
      <dgm:prSet presAssocID="{41C11244-198A-6B40-AE6D-7CE80BFDC89D}" presName="Name37" presStyleLbl="parChTrans1D2" presStyleIdx="1" presStyleCnt="2"/>
      <dgm:spPr/>
    </dgm:pt>
    <dgm:pt modelId="{D513FD72-8D87-F14A-8A41-DA0BC5C3278D}" type="pres">
      <dgm:prSet presAssocID="{5E9220F5-9233-8B4E-AAC5-C42E39E295E5}" presName="hierRoot2" presStyleCnt="0">
        <dgm:presLayoutVars>
          <dgm:hierBranch val="init"/>
        </dgm:presLayoutVars>
      </dgm:prSet>
      <dgm:spPr/>
    </dgm:pt>
    <dgm:pt modelId="{2356F343-C5C3-6F4B-88E6-34AF3538D378}" type="pres">
      <dgm:prSet presAssocID="{5E9220F5-9233-8B4E-AAC5-C42E39E295E5}" presName="rootComposite" presStyleCnt="0"/>
      <dgm:spPr/>
    </dgm:pt>
    <dgm:pt modelId="{AE9D2D69-E236-1344-93DC-026F265BAD7D}" type="pres">
      <dgm:prSet presAssocID="{5E9220F5-9233-8B4E-AAC5-C42E39E295E5}" presName="rootText" presStyleLbl="node2" presStyleIdx="1" presStyleCnt="2">
        <dgm:presLayoutVars>
          <dgm:chPref val="3"/>
        </dgm:presLayoutVars>
      </dgm:prSet>
      <dgm:spPr/>
    </dgm:pt>
    <dgm:pt modelId="{4CAF4692-70D7-7147-87E9-C64889E4AE07}" type="pres">
      <dgm:prSet presAssocID="{5E9220F5-9233-8B4E-AAC5-C42E39E295E5}" presName="rootConnector" presStyleLbl="node2" presStyleIdx="1" presStyleCnt="2"/>
      <dgm:spPr/>
    </dgm:pt>
    <dgm:pt modelId="{EEB40632-E457-7E45-A17A-C94F1C056A52}" type="pres">
      <dgm:prSet presAssocID="{5E9220F5-9233-8B4E-AAC5-C42E39E295E5}" presName="hierChild4" presStyleCnt="0"/>
      <dgm:spPr/>
    </dgm:pt>
    <dgm:pt modelId="{F60BF617-F086-0643-8819-D6C3D80D9A84}" type="pres">
      <dgm:prSet presAssocID="{5E9220F5-9233-8B4E-AAC5-C42E39E295E5}" presName="hierChild5" presStyleCnt="0"/>
      <dgm:spPr/>
    </dgm:pt>
    <dgm:pt modelId="{0E1C1961-8036-6042-A236-6740C056C7A3}" type="pres">
      <dgm:prSet presAssocID="{39CE3B06-1D2E-2A45-ABDB-F0B174D5DF50}" presName="hierChild3" presStyleCnt="0"/>
      <dgm:spPr/>
    </dgm:pt>
  </dgm:ptLst>
  <dgm:cxnLst>
    <dgm:cxn modelId="{0E0B930D-06B5-8946-B1B5-F9C3FD1F138D}" srcId="{39CE3B06-1D2E-2A45-ABDB-F0B174D5DF50}" destId="{5E9220F5-9233-8B4E-AAC5-C42E39E295E5}" srcOrd="1" destOrd="0" parTransId="{41C11244-198A-6B40-AE6D-7CE80BFDC89D}" sibTransId="{4087C355-6450-8A44-907A-859AC7B3A7A0}"/>
    <dgm:cxn modelId="{C0612713-1EAB-0C41-A49E-6E1142D77C6F}" type="presOf" srcId="{5E9220F5-9233-8B4E-AAC5-C42E39E295E5}" destId="{AE9D2D69-E236-1344-93DC-026F265BAD7D}" srcOrd="0" destOrd="0" presId="urn:microsoft.com/office/officeart/2005/8/layout/orgChart1"/>
    <dgm:cxn modelId="{A081E925-0B77-F446-B659-0859BD039353}" type="presOf" srcId="{063A7B0F-EF8D-B343-A4AC-2B7B620B6E4D}" destId="{D414426D-1982-284B-933E-630600531DFB}" srcOrd="1" destOrd="0" presId="urn:microsoft.com/office/officeart/2005/8/layout/orgChart1"/>
    <dgm:cxn modelId="{CE7FD126-1175-444E-A7B8-A064A86F7554}" type="presOf" srcId="{39CE3B06-1D2E-2A45-ABDB-F0B174D5DF50}" destId="{25A08701-7C37-7942-BEFF-7B6373587BA9}" srcOrd="0" destOrd="0" presId="urn:microsoft.com/office/officeart/2005/8/layout/orgChart1"/>
    <dgm:cxn modelId="{70BD2142-D121-D84A-893C-517BAB25E637}" srcId="{39CE3B06-1D2E-2A45-ABDB-F0B174D5DF50}" destId="{063A7B0F-EF8D-B343-A4AC-2B7B620B6E4D}" srcOrd="0" destOrd="0" parTransId="{8E5D2584-A07E-2242-BA49-E2759E3B4A0A}" sibTransId="{1F7AEB92-5922-D24F-87A3-21B9C05AB3C6}"/>
    <dgm:cxn modelId="{6FAB6C44-50D7-2C48-95D4-A4E87852D79A}" type="presOf" srcId="{C016F42E-0AF7-AC4A-813F-FB0D05983A7E}" destId="{10C5F7AE-96D7-7742-85D2-94E7BC029288}" srcOrd="0" destOrd="0" presId="urn:microsoft.com/office/officeart/2005/8/layout/orgChart1"/>
    <dgm:cxn modelId="{BA449E49-2948-FE42-877D-7BC4054FDFBD}" type="presOf" srcId="{39CE3B06-1D2E-2A45-ABDB-F0B174D5DF50}" destId="{F7B0F45F-CE01-384A-9B08-0193B7623BCE}" srcOrd="1" destOrd="0" presId="urn:microsoft.com/office/officeart/2005/8/layout/orgChart1"/>
    <dgm:cxn modelId="{A3FECD69-2A9B-794D-B771-E18FE6208AD6}" type="presOf" srcId="{8E5D2584-A07E-2242-BA49-E2759E3B4A0A}" destId="{E11347E9-67EA-3E4E-92AB-5A0EA3A9418A}" srcOrd="0" destOrd="0" presId="urn:microsoft.com/office/officeart/2005/8/layout/orgChart1"/>
    <dgm:cxn modelId="{843EE690-AC1D-7542-80D5-082A5109F5A1}" type="presOf" srcId="{41C11244-198A-6B40-AE6D-7CE80BFDC89D}" destId="{2BBCC206-B1C5-8F45-B63E-707D5B44084C}" srcOrd="0" destOrd="0" presId="urn:microsoft.com/office/officeart/2005/8/layout/orgChart1"/>
    <dgm:cxn modelId="{A069FB95-6D07-B747-B3E8-8195D7C44A9E}" srcId="{C016F42E-0AF7-AC4A-813F-FB0D05983A7E}" destId="{39CE3B06-1D2E-2A45-ABDB-F0B174D5DF50}" srcOrd="0" destOrd="0" parTransId="{6250494A-34D7-6045-B2FF-CCA6E9288204}" sibTransId="{3EAF4010-5081-CB4D-B2B8-D045688BA7AD}"/>
    <dgm:cxn modelId="{D174A4E5-4EEB-B84F-B7C8-F194843F0477}" type="presOf" srcId="{063A7B0F-EF8D-B343-A4AC-2B7B620B6E4D}" destId="{38BCD7B3-64DE-E442-9074-C7E892DEBD6E}" srcOrd="0" destOrd="0" presId="urn:microsoft.com/office/officeart/2005/8/layout/orgChart1"/>
    <dgm:cxn modelId="{0CDD79FD-192B-CF46-817F-5CF6235DB46C}" type="presOf" srcId="{5E9220F5-9233-8B4E-AAC5-C42E39E295E5}" destId="{4CAF4692-70D7-7147-87E9-C64889E4AE07}" srcOrd="1" destOrd="0" presId="urn:microsoft.com/office/officeart/2005/8/layout/orgChart1"/>
    <dgm:cxn modelId="{553A8C4E-366A-9C49-9ED3-90C23C0E0326}" type="presParOf" srcId="{10C5F7AE-96D7-7742-85D2-94E7BC029288}" destId="{51018DE6-04DC-B24E-A34F-71EFA7497CD1}" srcOrd="0" destOrd="0" presId="urn:microsoft.com/office/officeart/2005/8/layout/orgChart1"/>
    <dgm:cxn modelId="{1E6B2425-DAF2-E84C-B030-CE14FEA7E07B}" type="presParOf" srcId="{51018DE6-04DC-B24E-A34F-71EFA7497CD1}" destId="{184FD379-12A9-2543-AF88-82A46888E6DC}" srcOrd="0" destOrd="0" presId="urn:microsoft.com/office/officeart/2005/8/layout/orgChart1"/>
    <dgm:cxn modelId="{082FD103-495A-1149-967F-BD85E13265D4}" type="presParOf" srcId="{184FD379-12A9-2543-AF88-82A46888E6DC}" destId="{25A08701-7C37-7942-BEFF-7B6373587BA9}" srcOrd="0" destOrd="0" presId="urn:microsoft.com/office/officeart/2005/8/layout/orgChart1"/>
    <dgm:cxn modelId="{C75D2C0E-9C3A-8D4E-B8E0-FB2D2D2D4117}" type="presParOf" srcId="{184FD379-12A9-2543-AF88-82A46888E6DC}" destId="{F7B0F45F-CE01-384A-9B08-0193B7623BCE}" srcOrd="1" destOrd="0" presId="urn:microsoft.com/office/officeart/2005/8/layout/orgChart1"/>
    <dgm:cxn modelId="{C52D4C4C-E70E-DF45-9F2A-CECC6F775B62}" type="presParOf" srcId="{51018DE6-04DC-B24E-A34F-71EFA7497CD1}" destId="{F21381E1-2885-2842-84D0-2B6052F8C57C}" srcOrd="1" destOrd="0" presId="urn:microsoft.com/office/officeart/2005/8/layout/orgChart1"/>
    <dgm:cxn modelId="{AFD7624C-2253-E94E-94FB-5D185BBCB049}" type="presParOf" srcId="{F21381E1-2885-2842-84D0-2B6052F8C57C}" destId="{E11347E9-67EA-3E4E-92AB-5A0EA3A9418A}" srcOrd="0" destOrd="0" presId="urn:microsoft.com/office/officeart/2005/8/layout/orgChart1"/>
    <dgm:cxn modelId="{945B0C0E-1210-994D-AAB3-BBA013B82367}" type="presParOf" srcId="{F21381E1-2885-2842-84D0-2B6052F8C57C}" destId="{1E81CA9C-5983-734A-8AB5-E6B48A1651A0}" srcOrd="1" destOrd="0" presId="urn:microsoft.com/office/officeart/2005/8/layout/orgChart1"/>
    <dgm:cxn modelId="{3E63221E-1C7A-8B4A-BE7F-6BEC1F4EB30D}" type="presParOf" srcId="{1E81CA9C-5983-734A-8AB5-E6B48A1651A0}" destId="{AF37715C-8E03-EA40-8882-4E264669E2F8}" srcOrd="0" destOrd="0" presId="urn:microsoft.com/office/officeart/2005/8/layout/orgChart1"/>
    <dgm:cxn modelId="{6DD45AE2-D888-C04E-AE5B-749AEBFC15B7}" type="presParOf" srcId="{AF37715C-8E03-EA40-8882-4E264669E2F8}" destId="{38BCD7B3-64DE-E442-9074-C7E892DEBD6E}" srcOrd="0" destOrd="0" presId="urn:microsoft.com/office/officeart/2005/8/layout/orgChart1"/>
    <dgm:cxn modelId="{C064CFD7-F349-5E4F-9A81-2C1BF760F00A}" type="presParOf" srcId="{AF37715C-8E03-EA40-8882-4E264669E2F8}" destId="{D414426D-1982-284B-933E-630600531DFB}" srcOrd="1" destOrd="0" presId="urn:microsoft.com/office/officeart/2005/8/layout/orgChart1"/>
    <dgm:cxn modelId="{3544F36F-29DB-C14E-90AA-B42F89322931}" type="presParOf" srcId="{1E81CA9C-5983-734A-8AB5-E6B48A1651A0}" destId="{7FD2919E-89E8-484F-B0BC-7BC8171A4002}" srcOrd="1" destOrd="0" presId="urn:microsoft.com/office/officeart/2005/8/layout/orgChart1"/>
    <dgm:cxn modelId="{BC61AB7C-D781-F146-8EBE-20F3959FBCA8}" type="presParOf" srcId="{1E81CA9C-5983-734A-8AB5-E6B48A1651A0}" destId="{A131F57A-03BE-0246-B8C1-E4ACDAFEE9D6}" srcOrd="2" destOrd="0" presId="urn:microsoft.com/office/officeart/2005/8/layout/orgChart1"/>
    <dgm:cxn modelId="{56DF7CD5-5F36-F44D-BBB2-D608A406B7E1}" type="presParOf" srcId="{F21381E1-2885-2842-84D0-2B6052F8C57C}" destId="{2BBCC206-B1C5-8F45-B63E-707D5B44084C}" srcOrd="2" destOrd="0" presId="urn:microsoft.com/office/officeart/2005/8/layout/orgChart1"/>
    <dgm:cxn modelId="{5579DA1B-6DF1-694F-B26B-DB51B36D799A}" type="presParOf" srcId="{F21381E1-2885-2842-84D0-2B6052F8C57C}" destId="{D513FD72-8D87-F14A-8A41-DA0BC5C3278D}" srcOrd="3" destOrd="0" presId="urn:microsoft.com/office/officeart/2005/8/layout/orgChart1"/>
    <dgm:cxn modelId="{2EA03314-040B-D740-92B0-6A2D4C705262}" type="presParOf" srcId="{D513FD72-8D87-F14A-8A41-DA0BC5C3278D}" destId="{2356F343-C5C3-6F4B-88E6-34AF3538D378}" srcOrd="0" destOrd="0" presId="urn:microsoft.com/office/officeart/2005/8/layout/orgChart1"/>
    <dgm:cxn modelId="{CE6CBFB4-D60A-4649-A17A-F05A0E5F8BCE}" type="presParOf" srcId="{2356F343-C5C3-6F4B-88E6-34AF3538D378}" destId="{AE9D2D69-E236-1344-93DC-026F265BAD7D}" srcOrd="0" destOrd="0" presId="urn:microsoft.com/office/officeart/2005/8/layout/orgChart1"/>
    <dgm:cxn modelId="{B0306BAC-F273-F540-A05E-698FA983BFE3}" type="presParOf" srcId="{2356F343-C5C3-6F4B-88E6-34AF3538D378}" destId="{4CAF4692-70D7-7147-87E9-C64889E4AE07}" srcOrd="1" destOrd="0" presId="urn:microsoft.com/office/officeart/2005/8/layout/orgChart1"/>
    <dgm:cxn modelId="{81F22292-70E9-8B4B-84EB-55FD2C0D6341}" type="presParOf" srcId="{D513FD72-8D87-F14A-8A41-DA0BC5C3278D}" destId="{EEB40632-E457-7E45-A17A-C94F1C056A52}" srcOrd="1" destOrd="0" presId="urn:microsoft.com/office/officeart/2005/8/layout/orgChart1"/>
    <dgm:cxn modelId="{10116AD3-1E1A-E240-8CFF-C527F5880604}" type="presParOf" srcId="{D513FD72-8D87-F14A-8A41-DA0BC5C3278D}" destId="{F60BF617-F086-0643-8819-D6C3D80D9A84}" srcOrd="2" destOrd="0" presId="urn:microsoft.com/office/officeart/2005/8/layout/orgChart1"/>
    <dgm:cxn modelId="{FB22C1B2-A4B4-AA49-BA9B-52A4CACBBD07}" type="presParOf" srcId="{51018DE6-04DC-B24E-A34F-71EFA7497CD1}" destId="{0E1C1961-8036-6042-A236-6740C056C7A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B50963-95F2-0642-B94B-24D8EC3F09ED}" type="doc">
      <dgm:prSet loTypeId="urn:microsoft.com/office/officeart/2005/8/layout/target3" loCatId="" qsTypeId="urn:microsoft.com/office/officeart/2005/8/quickstyle/simple1" qsCatId="simple" csTypeId="urn:microsoft.com/office/officeart/2005/8/colors/accent1_2" csCatId="accent1" phldr="1"/>
      <dgm:spPr/>
      <dgm:t>
        <a:bodyPr/>
        <a:lstStyle/>
        <a:p>
          <a:endParaRPr lang="en-US"/>
        </a:p>
      </dgm:t>
    </dgm:pt>
    <dgm:pt modelId="{001E0962-5B17-1843-87B6-E2AF577099E0}">
      <dgm:prSet phldrT="[Text]"/>
      <dgm:spPr/>
      <dgm:t>
        <a:bodyPr/>
        <a:lstStyle/>
        <a:p>
          <a:r>
            <a:rPr lang="en-US" dirty="0">
              <a:solidFill>
                <a:srgbClr val="7FBC42"/>
              </a:solidFill>
            </a:rPr>
            <a:t>ABS</a:t>
          </a:r>
        </a:p>
      </dgm:t>
    </dgm:pt>
    <dgm:pt modelId="{E340BE88-128C-0646-A946-D82DC91708B1}" type="parTrans" cxnId="{A6577F32-2E33-174D-8CB4-C36A74AC1755}">
      <dgm:prSet/>
      <dgm:spPr/>
      <dgm:t>
        <a:bodyPr/>
        <a:lstStyle/>
        <a:p>
          <a:endParaRPr lang="en-US">
            <a:solidFill>
              <a:srgbClr val="7FBC42"/>
            </a:solidFill>
          </a:endParaRPr>
        </a:p>
      </dgm:t>
    </dgm:pt>
    <dgm:pt modelId="{58D73209-F11A-6B4E-A1D4-3C172CC7E1AE}" type="sibTrans" cxnId="{A6577F32-2E33-174D-8CB4-C36A74AC1755}">
      <dgm:prSet/>
      <dgm:spPr/>
      <dgm:t>
        <a:bodyPr/>
        <a:lstStyle/>
        <a:p>
          <a:endParaRPr lang="en-US">
            <a:solidFill>
              <a:srgbClr val="7FBC42"/>
            </a:solidFill>
          </a:endParaRPr>
        </a:p>
      </dgm:t>
    </dgm:pt>
    <dgm:pt modelId="{31697D1B-593A-5D4F-B442-FC515A7930EA}">
      <dgm:prSet phldrT="[Text]"/>
      <dgm:spPr/>
      <dgm:t>
        <a:bodyPr/>
        <a:lstStyle/>
        <a:p>
          <a:r>
            <a:rPr lang="en-US" dirty="0">
              <a:solidFill>
                <a:srgbClr val="7FBC42"/>
              </a:solidFill>
            </a:rPr>
            <a:t>AVLS Counsel</a:t>
          </a:r>
        </a:p>
      </dgm:t>
    </dgm:pt>
    <dgm:pt modelId="{5DFAD9B1-47CA-FA4E-B699-80FCC7F05087}" type="parTrans" cxnId="{1A1B7F5B-A534-4F48-AF99-B6C2E2F2E987}">
      <dgm:prSet/>
      <dgm:spPr/>
      <dgm:t>
        <a:bodyPr/>
        <a:lstStyle/>
        <a:p>
          <a:endParaRPr lang="en-US">
            <a:solidFill>
              <a:srgbClr val="7FBC42"/>
            </a:solidFill>
          </a:endParaRPr>
        </a:p>
      </dgm:t>
    </dgm:pt>
    <dgm:pt modelId="{B46852B7-1E19-9146-AC40-BF1F89DB315F}" type="sibTrans" cxnId="{1A1B7F5B-A534-4F48-AF99-B6C2E2F2E987}">
      <dgm:prSet/>
      <dgm:spPr/>
      <dgm:t>
        <a:bodyPr/>
        <a:lstStyle/>
        <a:p>
          <a:endParaRPr lang="en-US">
            <a:solidFill>
              <a:srgbClr val="7FBC42"/>
            </a:solidFill>
          </a:endParaRPr>
        </a:p>
      </dgm:t>
    </dgm:pt>
    <dgm:pt modelId="{1D3ADA7A-E66E-0C42-B173-BEE54D5DEB55}">
      <dgm:prSet phldrT="[Text]"/>
      <dgm:spPr/>
      <dgm:t>
        <a:bodyPr/>
        <a:lstStyle/>
        <a:p>
          <a:r>
            <a:rPr lang="en-US" dirty="0">
              <a:solidFill>
                <a:srgbClr val="7FBC42"/>
              </a:solidFill>
            </a:rPr>
            <a:t>AVF Counsel</a:t>
          </a:r>
        </a:p>
      </dgm:t>
    </dgm:pt>
    <dgm:pt modelId="{3E24DEFD-C6BC-BE47-A323-950B61B9E9C5}" type="parTrans" cxnId="{93A1A53D-A039-6C4B-A70A-45DCA918ED1F}">
      <dgm:prSet/>
      <dgm:spPr/>
      <dgm:t>
        <a:bodyPr/>
        <a:lstStyle/>
        <a:p>
          <a:endParaRPr lang="en-US">
            <a:solidFill>
              <a:srgbClr val="7FBC42"/>
            </a:solidFill>
          </a:endParaRPr>
        </a:p>
      </dgm:t>
    </dgm:pt>
    <dgm:pt modelId="{D3F51199-024C-1F40-8094-2990E3BB9258}" type="sibTrans" cxnId="{93A1A53D-A039-6C4B-A70A-45DCA918ED1F}">
      <dgm:prSet/>
      <dgm:spPr/>
      <dgm:t>
        <a:bodyPr/>
        <a:lstStyle/>
        <a:p>
          <a:endParaRPr lang="en-US">
            <a:solidFill>
              <a:srgbClr val="7FBC42"/>
            </a:solidFill>
          </a:endParaRPr>
        </a:p>
      </dgm:t>
    </dgm:pt>
    <dgm:pt modelId="{611E9D26-3F74-EE4C-994E-9B01009F732B}">
      <dgm:prSet phldrT="[Text]" custT="1"/>
      <dgm:spPr/>
      <dgm:t>
        <a:bodyPr/>
        <a:lstStyle/>
        <a:p>
          <a:r>
            <a:rPr lang="en-US" sz="6000" dirty="0">
              <a:solidFill>
                <a:srgbClr val="7FBC42"/>
              </a:solidFill>
            </a:rPr>
            <a:t>ABR</a:t>
          </a:r>
        </a:p>
      </dgm:t>
    </dgm:pt>
    <dgm:pt modelId="{09DFF969-D1E3-D64E-B4BA-785D0A8F1087}" type="parTrans" cxnId="{D400418F-9715-5043-B1C8-7A0E310FBC08}">
      <dgm:prSet/>
      <dgm:spPr/>
      <dgm:t>
        <a:bodyPr/>
        <a:lstStyle/>
        <a:p>
          <a:endParaRPr lang="en-US">
            <a:solidFill>
              <a:srgbClr val="7FBC42"/>
            </a:solidFill>
          </a:endParaRPr>
        </a:p>
      </dgm:t>
    </dgm:pt>
    <dgm:pt modelId="{F41446B8-71B1-5544-9E66-BF9447E3EB3F}" type="sibTrans" cxnId="{D400418F-9715-5043-B1C8-7A0E310FBC08}">
      <dgm:prSet/>
      <dgm:spPr/>
      <dgm:t>
        <a:bodyPr/>
        <a:lstStyle/>
        <a:p>
          <a:endParaRPr lang="en-US">
            <a:solidFill>
              <a:srgbClr val="7FBC42"/>
            </a:solidFill>
          </a:endParaRPr>
        </a:p>
      </dgm:t>
    </dgm:pt>
    <dgm:pt modelId="{1975E95E-A64E-3247-80A9-A0AACD336B99}">
      <dgm:prSet phldrT="[Text]"/>
      <dgm:spPr/>
      <dgm:t>
        <a:bodyPr/>
        <a:lstStyle/>
        <a:p>
          <a:r>
            <a:rPr lang="en-US" dirty="0">
              <a:solidFill>
                <a:srgbClr val="7FBC42"/>
              </a:solidFill>
            </a:rPr>
            <a:t>SIR Counsel</a:t>
          </a:r>
        </a:p>
      </dgm:t>
    </dgm:pt>
    <dgm:pt modelId="{9641F874-9B49-4847-A11F-0000C90DC8F9}" type="parTrans" cxnId="{B1859778-49C8-9845-9B7C-1BD4C71C94A6}">
      <dgm:prSet/>
      <dgm:spPr/>
      <dgm:t>
        <a:bodyPr/>
        <a:lstStyle/>
        <a:p>
          <a:endParaRPr lang="en-US">
            <a:solidFill>
              <a:srgbClr val="7FBC42"/>
            </a:solidFill>
          </a:endParaRPr>
        </a:p>
      </dgm:t>
    </dgm:pt>
    <dgm:pt modelId="{E732FD5E-A522-F84E-BA33-0198C81E0C06}" type="sibTrans" cxnId="{B1859778-49C8-9845-9B7C-1BD4C71C94A6}">
      <dgm:prSet/>
      <dgm:spPr/>
      <dgm:t>
        <a:bodyPr/>
        <a:lstStyle/>
        <a:p>
          <a:endParaRPr lang="en-US">
            <a:solidFill>
              <a:srgbClr val="7FBC42"/>
            </a:solidFill>
          </a:endParaRPr>
        </a:p>
      </dgm:t>
    </dgm:pt>
    <dgm:pt modelId="{070698ED-59E7-9B4B-8716-7257C0625AA3}">
      <dgm:prSet phldrT="[Text]" custT="1"/>
      <dgm:spPr/>
      <dgm:t>
        <a:bodyPr/>
        <a:lstStyle/>
        <a:p>
          <a:endParaRPr lang="en-US" sz="3200" dirty="0">
            <a:solidFill>
              <a:srgbClr val="003B71"/>
            </a:solidFill>
          </a:endParaRPr>
        </a:p>
        <a:p>
          <a:r>
            <a:rPr lang="en-US" sz="3200" dirty="0">
              <a:solidFill>
                <a:srgbClr val="003B71"/>
              </a:solidFill>
            </a:rPr>
            <a:t>ABIM</a:t>
          </a:r>
        </a:p>
        <a:p>
          <a:r>
            <a:rPr lang="en-US" sz="3200" dirty="0">
              <a:solidFill>
                <a:srgbClr val="003B71"/>
              </a:solidFill>
            </a:rPr>
            <a:t>ABD</a:t>
          </a:r>
        </a:p>
        <a:p>
          <a:endParaRPr lang="en-US" sz="3200" dirty="0">
            <a:solidFill>
              <a:srgbClr val="003B71"/>
            </a:solidFill>
          </a:endParaRPr>
        </a:p>
      </dgm:t>
    </dgm:pt>
    <dgm:pt modelId="{58167ADF-6DD8-1647-B629-9E2F399AE314}" type="parTrans" cxnId="{E0B61851-1664-1A4F-BFA8-B6EA2B99E0B9}">
      <dgm:prSet/>
      <dgm:spPr/>
      <dgm:t>
        <a:bodyPr/>
        <a:lstStyle/>
        <a:p>
          <a:endParaRPr lang="en-US">
            <a:solidFill>
              <a:srgbClr val="7FBC42"/>
            </a:solidFill>
          </a:endParaRPr>
        </a:p>
      </dgm:t>
    </dgm:pt>
    <dgm:pt modelId="{4EF5DFD5-D581-B843-BED8-08E131FA3A35}" type="sibTrans" cxnId="{E0B61851-1664-1A4F-BFA8-B6EA2B99E0B9}">
      <dgm:prSet/>
      <dgm:spPr/>
      <dgm:t>
        <a:bodyPr/>
        <a:lstStyle/>
        <a:p>
          <a:endParaRPr lang="en-US">
            <a:solidFill>
              <a:srgbClr val="7FBC42"/>
            </a:solidFill>
          </a:endParaRPr>
        </a:p>
      </dgm:t>
    </dgm:pt>
    <dgm:pt modelId="{ADCD2251-F225-EB4A-B2D9-D01D8DD5DD5C}">
      <dgm:prSet phldrT="[Text]"/>
      <dgm:spPr/>
      <dgm:t>
        <a:bodyPr/>
        <a:lstStyle/>
        <a:p>
          <a:r>
            <a:rPr lang="en-US" dirty="0">
              <a:solidFill>
                <a:srgbClr val="003B71"/>
              </a:solidFill>
            </a:rPr>
            <a:t>SCAI Counsel</a:t>
          </a:r>
        </a:p>
      </dgm:t>
    </dgm:pt>
    <dgm:pt modelId="{3211B48D-A9DC-E040-B42C-1B92B5DEE62C}" type="parTrans" cxnId="{DE90B38C-4ECE-9E4A-A848-57E8DADDCB04}">
      <dgm:prSet/>
      <dgm:spPr/>
      <dgm:t>
        <a:bodyPr/>
        <a:lstStyle/>
        <a:p>
          <a:endParaRPr lang="en-US">
            <a:solidFill>
              <a:srgbClr val="7FBC42"/>
            </a:solidFill>
          </a:endParaRPr>
        </a:p>
      </dgm:t>
    </dgm:pt>
    <dgm:pt modelId="{CD17A089-4353-D245-B182-DF89453D5F7C}" type="sibTrans" cxnId="{DE90B38C-4ECE-9E4A-A848-57E8DADDCB04}">
      <dgm:prSet/>
      <dgm:spPr/>
      <dgm:t>
        <a:bodyPr/>
        <a:lstStyle/>
        <a:p>
          <a:endParaRPr lang="en-US">
            <a:solidFill>
              <a:srgbClr val="7FBC42"/>
            </a:solidFill>
          </a:endParaRPr>
        </a:p>
      </dgm:t>
    </dgm:pt>
    <dgm:pt modelId="{A546664A-044E-A944-AE5F-8CEDBE55D800}">
      <dgm:prSet phldrT="[Text]"/>
      <dgm:spPr/>
      <dgm:t>
        <a:bodyPr/>
        <a:lstStyle/>
        <a:p>
          <a:r>
            <a:rPr lang="en-US" dirty="0">
              <a:solidFill>
                <a:srgbClr val="003B71"/>
              </a:solidFill>
            </a:rPr>
            <a:t>SVM Counsel</a:t>
          </a:r>
        </a:p>
      </dgm:t>
    </dgm:pt>
    <dgm:pt modelId="{A57FA2BF-AC4E-4F45-A3BE-4F4CE72C28E6}" type="parTrans" cxnId="{5E71DE91-8BD0-0645-AFA0-78722F36FF91}">
      <dgm:prSet/>
      <dgm:spPr/>
      <dgm:t>
        <a:bodyPr/>
        <a:lstStyle/>
        <a:p>
          <a:endParaRPr lang="en-US"/>
        </a:p>
      </dgm:t>
    </dgm:pt>
    <dgm:pt modelId="{E74A1844-F679-374E-A9C3-A311807743EF}" type="sibTrans" cxnId="{5E71DE91-8BD0-0645-AFA0-78722F36FF91}">
      <dgm:prSet/>
      <dgm:spPr/>
      <dgm:t>
        <a:bodyPr/>
        <a:lstStyle/>
        <a:p>
          <a:endParaRPr lang="en-US"/>
        </a:p>
      </dgm:t>
    </dgm:pt>
    <dgm:pt modelId="{C1D3FA6C-7B43-C34A-A228-6EC9B7E894EC}">
      <dgm:prSet phldrT="[Text]"/>
      <dgm:spPr/>
      <dgm:t>
        <a:bodyPr/>
        <a:lstStyle/>
        <a:p>
          <a:r>
            <a:rPr lang="en-US" dirty="0">
              <a:solidFill>
                <a:srgbClr val="003B71"/>
              </a:solidFill>
            </a:rPr>
            <a:t>ADD Counsel</a:t>
          </a:r>
        </a:p>
      </dgm:t>
    </dgm:pt>
    <dgm:pt modelId="{1323C2A5-821F-E54E-9315-06DFA0B6D3E8}" type="parTrans" cxnId="{170ECA83-AD55-164D-883B-B6D4C50979FA}">
      <dgm:prSet/>
      <dgm:spPr/>
    </dgm:pt>
    <dgm:pt modelId="{7B04562F-ADFD-6141-BDDC-85EF38ADEA7F}" type="sibTrans" cxnId="{170ECA83-AD55-164D-883B-B6D4C50979FA}">
      <dgm:prSet/>
      <dgm:spPr/>
    </dgm:pt>
    <dgm:pt modelId="{4F9BBED7-5F30-864B-9844-47EFF3AC07C8}" type="pres">
      <dgm:prSet presAssocID="{44B50963-95F2-0642-B94B-24D8EC3F09ED}" presName="Name0" presStyleCnt="0">
        <dgm:presLayoutVars>
          <dgm:chMax val="7"/>
          <dgm:dir/>
          <dgm:animLvl val="lvl"/>
          <dgm:resizeHandles val="exact"/>
        </dgm:presLayoutVars>
      </dgm:prSet>
      <dgm:spPr/>
    </dgm:pt>
    <dgm:pt modelId="{BC7A13A7-6FA4-F64A-94E9-B9392B62B474}" type="pres">
      <dgm:prSet presAssocID="{001E0962-5B17-1843-87B6-E2AF577099E0}" presName="circle1" presStyleLbl="node1" presStyleIdx="0" presStyleCnt="3"/>
      <dgm:spPr/>
    </dgm:pt>
    <dgm:pt modelId="{56000F7E-74BE-AD44-A102-2D719E2B99E5}" type="pres">
      <dgm:prSet presAssocID="{001E0962-5B17-1843-87B6-E2AF577099E0}" presName="space" presStyleCnt="0"/>
      <dgm:spPr/>
    </dgm:pt>
    <dgm:pt modelId="{97156D38-820F-7C49-B52A-190E1267DBDD}" type="pres">
      <dgm:prSet presAssocID="{001E0962-5B17-1843-87B6-E2AF577099E0}" presName="rect1" presStyleLbl="alignAcc1" presStyleIdx="0" presStyleCnt="3"/>
      <dgm:spPr/>
    </dgm:pt>
    <dgm:pt modelId="{FAF6C27A-EBFD-5240-902B-33B3319F6845}" type="pres">
      <dgm:prSet presAssocID="{611E9D26-3F74-EE4C-994E-9B01009F732B}" presName="vertSpace2" presStyleLbl="node1" presStyleIdx="0" presStyleCnt="3"/>
      <dgm:spPr/>
    </dgm:pt>
    <dgm:pt modelId="{468293F8-B08A-CA4D-AD8F-AC98133CAC53}" type="pres">
      <dgm:prSet presAssocID="{611E9D26-3F74-EE4C-994E-9B01009F732B}" presName="circle2" presStyleLbl="node1" presStyleIdx="1" presStyleCnt="3"/>
      <dgm:spPr/>
    </dgm:pt>
    <dgm:pt modelId="{AB90DE49-D105-4D44-91CA-9C6E1E720E43}" type="pres">
      <dgm:prSet presAssocID="{611E9D26-3F74-EE4C-994E-9B01009F732B}" presName="rect2" presStyleLbl="alignAcc1" presStyleIdx="1" presStyleCnt="3"/>
      <dgm:spPr/>
    </dgm:pt>
    <dgm:pt modelId="{3C644319-14E6-A045-BB3A-10B43595F0C5}" type="pres">
      <dgm:prSet presAssocID="{070698ED-59E7-9B4B-8716-7257C0625AA3}" presName="vertSpace3" presStyleLbl="node1" presStyleIdx="1" presStyleCnt="3"/>
      <dgm:spPr/>
    </dgm:pt>
    <dgm:pt modelId="{4641F08A-547B-CE4A-8E0F-83CAE6D0B7C3}" type="pres">
      <dgm:prSet presAssocID="{070698ED-59E7-9B4B-8716-7257C0625AA3}" presName="circle3" presStyleLbl="node1" presStyleIdx="2" presStyleCnt="3"/>
      <dgm:spPr/>
    </dgm:pt>
    <dgm:pt modelId="{3AE4781C-91F1-0B44-87AE-C777099FD04B}" type="pres">
      <dgm:prSet presAssocID="{070698ED-59E7-9B4B-8716-7257C0625AA3}" presName="rect3" presStyleLbl="alignAcc1" presStyleIdx="2" presStyleCnt="3"/>
      <dgm:spPr/>
    </dgm:pt>
    <dgm:pt modelId="{D89FCD8E-F17B-714F-9888-86EE72531DEB}" type="pres">
      <dgm:prSet presAssocID="{001E0962-5B17-1843-87B6-E2AF577099E0}" presName="rect1ParTx" presStyleLbl="alignAcc1" presStyleIdx="2" presStyleCnt="3">
        <dgm:presLayoutVars>
          <dgm:chMax val="1"/>
          <dgm:bulletEnabled val="1"/>
        </dgm:presLayoutVars>
      </dgm:prSet>
      <dgm:spPr/>
    </dgm:pt>
    <dgm:pt modelId="{91EE28F3-65FF-604E-A4DB-5FDACCEEAE69}" type="pres">
      <dgm:prSet presAssocID="{001E0962-5B17-1843-87B6-E2AF577099E0}" presName="rect1ChTx" presStyleLbl="alignAcc1" presStyleIdx="2" presStyleCnt="3">
        <dgm:presLayoutVars>
          <dgm:bulletEnabled val="1"/>
        </dgm:presLayoutVars>
      </dgm:prSet>
      <dgm:spPr/>
    </dgm:pt>
    <dgm:pt modelId="{C7AB4ADF-08B6-354B-8C64-B3FB42A95945}" type="pres">
      <dgm:prSet presAssocID="{611E9D26-3F74-EE4C-994E-9B01009F732B}" presName="rect2ParTx" presStyleLbl="alignAcc1" presStyleIdx="2" presStyleCnt="3">
        <dgm:presLayoutVars>
          <dgm:chMax val="1"/>
          <dgm:bulletEnabled val="1"/>
        </dgm:presLayoutVars>
      </dgm:prSet>
      <dgm:spPr/>
    </dgm:pt>
    <dgm:pt modelId="{2F4829DC-7609-2540-A37E-5925EFCBDA99}" type="pres">
      <dgm:prSet presAssocID="{611E9D26-3F74-EE4C-994E-9B01009F732B}" presName="rect2ChTx" presStyleLbl="alignAcc1" presStyleIdx="2" presStyleCnt="3">
        <dgm:presLayoutVars>
          <dgm:bulletEnabled val="1"/>
        </dgm:presLayoutVars>
      </dgm:prSet>
      <dgm:spPr/>
    </dgm:pt>
    <dgm:pt modelId="{E6487FE2-282F-8E46-8F42-7E4F0AB817E5}" type="pres">
      <dgm:prSet presAssocID="{070698ED-59E7-9B4B-8716-7257C0625AA3}" presName="rect3ParTx" presStyleLbl="alignAcc1" presStyleIdx="2" presStyleCnt="3">
        <dgm:presLayoutVars>
          <dgm:chMax val="1"/>
          <dgm:bulletEnabled val="1"/>
        </dgm:presLayoutVars>
      </dgm:prSet>
      <dgm:spPr/>
    </dgm:pt>
    <dgm:pt modelId="{B6D0BFB1-FBDE-3749-9B23-3CB1B25F273E}" type="pres">
      <dgm:prSet presAssocID="{070698ED-59E7-9B4B-8716-7257C0625AA3}" presName="rect3ChTx" presStyleLbl="alignAcc1" presStyleIdx="2" presStyleCnt="3">
        <dgm:presLayoutVars>
          <dgm:bulletEnabled val="1"/>
        </dgm:presLayoutVars>
      </dgm:prSet>
      <dgm:spPr/>
    </dgm:pt>
  </dgm:ptLst>
  <dgm:cxnLst>
    <dgm:cxn modelId="{A6577F32-2E33-174D-8CB4-C36A74AC1755}" srcId="{44B50963-95F2-0642-B94B-24D8EC3F09ED}" destId="{001E0962-5B17-1843-87B6-E2AF577099E0}" srcOrd="0" destOrd="0" parTransId="{E340BE88-128C-0646-A946-D82DC91708B1}" sibTransId="{58D73209-F11A-6B4E-A1D4-3C172CC7E1AE}"/>
    <dgm:cxn modelId="{C79D7935-9B4D-2B43-B434-7F1DCC043B86}" type="presOf" srcId="{C1D3FA6C-7B43-C34A-A228-6EC9B7E894EC}" destId="{B6D0BFB1-FBDE-3749-9B23-3CB1B25F273E}" srcOrd="0" destOrd="2" presId="urn:microsoft.com/office/officeart/2005/8/layout/target3"/>
    <dgm:cxn modelId="{93A1A53D-A039-6C4B-A70A-45DCA918ED1F}" srcId="{001E0962-5B17-1843-87B6-E2AF577099E0}" destId="{1D3ADA7A-E66E-0C42-B173-BEE54D5DEB55}" srcOrd="1" destOrd="0" parTransId="{3E24DEFD-C6BC-BE47-A323-950B61B9E9C5}" sibTransId="{D3F51199-024C-1F40-8094-2990E3BB9258}"/>
    <dgm:cxn modelId="{327E763F-8E00-6848-AA2D-87C213368EB0}" type="presOf" srcId="{A546664A-044E-A944-AE5F-8CEDBE55D800}" destId="{B6D0BFB1-FBDE-3749-9B23-3CB1B25F273E}" srcOrd="0" destOrd="0" presId="urn:microsoft.com/office/officeart/2005/8/layout/target3"/>
    <dgm:cxn modelId="{E0B61851-1664-1A4F-BFA8-B6EA2B99E0B9}" srcId="{44B50963-95F2-0642-B94B-24D8EC3F09ED}" destId="{070698ED-59E7-9B4B-8716-7257C0625AA3}" srcOrd="2" destOrd="0" parTransId="{58167ADF-6DD8-1647-B629-9E2F399AE314}" sibTransId="{4EF5DFD5-D581-B843-BED8-08E131FA3A35}"/>
    <dgm:cxn modelId="{A7AEFF52-FFBB-D34A-91C0-BCF8BDAF0772}" type="presOf" srcId="{31697D1B-593A-5D4F-B442-FC515A7930EA}" destId="{91EE28F3-65FF-604E-A4DB-5FDACCEEAE69}" srcOrd="0" destOrd="0" presId="urn:microsoft.com/office/officeart/2005/8/layout/target3"/>
    <dgm:cxn modelId="{1A1B7F5B-A534-4F48-AF99-B6C2E2F2E987}" srcId="{001E0962-5B17-1843-87B6-E2AF577099E0}" destId="{31697D1B-593A-5D4F-B442-FC515A7930EA}" srcOrd="0" destOrd="0" parTransId="{5DFAD9B1-47CA-FA4E-B699-80FCC7F05087}" sibTransId="{B46852B7-1E19-9146-AC40-BF1F89DB315F}"/>
    <dgm:cxn modelId="{8C023361-57D1-4649-98B3-A57DEAE9FE8A}" type="presOf" srcId="{1975E95E-A64E-3247-80A9-A0AACD336B99}" destId="{2F4829DC-7609-2540-A37E-5925EFCBDA99}" srcOrd="0" destOrd="0" presId="urn:microsoft.com/office/officeart/2005/8/layout/target3"/>
    <dgm:cxn modelId="{A32D2C6E-A786-4E4A-8347-6274D818E4E7}" type="presOf" srcId="{070698ED-59E7-9B4B-8716-7257C0625AA3}" destId="{3AE4781C-91F1-0B44-87AE-C777099FD04B}" srcOrd="0" destOrd="0" presId="urn:microsoft.com/office/officeart/2005/8/layout/target3"/>
    <dgm:cxn modelId="{AC6D8372-D229-DE4F-B7AB-E7B914894708}" type="presOf" srcId="{44B50963-95F2-0642-B94B-24D8EC3F09ED}" destId="{4F9BBED7-5F30-864B-9844-47EFF3AC07C8}" srcOrd="0" destOrd="0" presId="urn:microsoft.com/office/officeart/2005/8/layout/target3"/>
    <dgm:cxn modelId="{B1859778-49C8-9845-9B7C-1BD4C71C94A6}" srcId="{611E9D26-3F74-EE4C-994E-9B01009F732B}" destId="{1975E95E-A64E-3247-80A9-A0AACD336B99}" srcOrd="0" destOrd="0" parTransId="{9641F874-9B49-4847-A11F-0000C90DC8F9}" sibTransId="{E732FD5E-A522-F84E-BA33-0198C81E0C06}"/>
    <dgm:cxn modelId="{A261D781-008A-954E-8ACE-14364162B67A}" type="presOf" srcId="{1D3ADA7A-E66E-0C42-B173-BEE54D5DEB55}" destId="{91EE28F3-65FF-604E-A4DB-5FDACCEEAE69}" srcOrd="0" destOrd="1" presId="urn:microsoft.com/office/officeart/2005/8/layout/target3"/>
    <dgm:cxn modelId="{170ECA83-AD55-164D-883B-B6D4C50979FA}" srcId="{070698ED-59E7-9B4B-8716-7257C0625AA3}" destId="{C1D3FA6C-7B43-C34A-A228-6EC9B7E894EC}" srcOrd="2" destOrd="0" parTransId="{1323C2A5-821F-E54E-9315-06DFA0B6D3E8}" sibTransId="{7B04562F-ADFD-6141-BDDC-85EF38ADEA7F}"/>
    <dgm:cxn modelId="{DE90B38C-4ECE-9E4A-A848-57E8DADDCB04}" srcId="{070698ED-59E7-9B4B-8716-7257C0625AA3}" destId="{ADCD2251-F225-EB4A-B2D9-D01D8DD5DD5C}" srcOrd="1" destOrd="0" parTransId="{3211B48D-A9DC-E040-B42C-1B92B5DEE62C}" sibTransId="{CD17A089-4353-D245-B182-DF89453D5F7C}"/>
    <dgm:cxn modelId="{D400418F-9715-5043-B1C8-7A0E310FBC08}" srcId="{44B50963-95F2-0642-B94B-24D8EC3F09ED}" destId="{611E9D26-3F74-EE4C-994E-9B01009F732B}" srcOrd="1" destOrd="0" parTransId="{09DFF969-D1E3-D64E-B4BA-785D0A8F1087}" sibTransId="{F41446B8-71B1-5544-9E66-BF9447E3EB3F}"/>
    <dgm:cxn modelId="{5E71DE91-8BD0-0645-AFA0-78722F36FF91}" srcId="{070698ED-59E7-9B4B-8716-7257C0625AA3}" destId="{A546664A-044E-A944-AE5F-8CEDBE55D800}" srcOrd="0" destOrd="0" parTransId="{A57FA2BF-AC4E-4F45-A3BE-4F4CE72C28E6}" sibTransId="{E74A1844-F679-374E-A9C3-A311807743EF}"/>
    <dgm:cxn modelId="{E13BC494-8168-1E46-A51A-894D2447F0A6}" type="presOf" srcId="{611E9D26-3F74-EE4C-994E-9B01009F732B}" destId="{C7AB4ADF-08B6-354B-8C64-B3FB42A95945}" srcOrd="1" destOrd="0" presId="urn:microsoft.com/office/officeart/2005/8/layout/target3"/>
    <dgm:cxn modelId="{6B08CA95-205C-E942-8953-B4B7C240D29A}" type="presOf" srcId="{070698ED-59E7-9B4B-8716-7257C0625AA3}" destId="{E6487FE2-282F-8E46-8F42-7E4F0AB817E5}" srcOrd="1" destOrd="0" presId="urn:microsoft.com/office/officeart/2005/8/layout/target3"/>
    <dgm:cxn modelId="{92A1CBA3-18C9-6F4F-993C-9BA67A50DAF7}" type="presOf" srcId="{001E0962-5B17-1843-87B6-E2AF577099E0}" destId="{97156D38-820F-7C49-B52A-190E1267DBDD}" srcOrd="0" destOrd="0" presId="urn:microsoft.com/office/officeart/2005/8/layout/target3"/>
    <dgm:cxn modelId="{10D71DA8-D7D1-484D-8075-BCB9FE361E44}" type="presOf" srcId="{ADCD2251-F225-EB4A-B2D9-D01D8DD5DD5C}" destId="{B6D0BFB1-FBDE-3749-9B23-3CB1B25F273E}" srcOrd="0" destOrd="1" presId="urn:microsoft.com/office/officeart/2005/8/layout/target3"/>
    <dgm:cxn modelId="{8F4D29C5-6C09-A64A-A3BC-98003D9DD127}" type="presOf" srcId="{611E9D26-3F74-EE4C-994E-9B01009F732B}" destId="{AB90DE49-D105-4D44-91CA-9C6E1E720E43}" srcOrd="0" destOrd="0" presId="urn:microsoft.com/office/officeart/2005/8/layout/target3"/>
    <dgm:cxn modelId="{140BD9CE-620A-594A-ADC6-56FDB6BC137F}" type="presOf" srcId="{001E0962-5B17-1843-87B6-E2AF577099E0}" destId="{D89FCD8E-F17B-714F-9888-86EE72531DEB}" srcOrd="1" destOrd="0" presId="urn:microsoft.com/office/officeart/2005/8/layout/target3"/>
    <dgm:cxn modelId="{B5F0B020-B605-DF4C-BD56-95B845ABAEC5}" type="presParOf" srcId="{4F9BBED7-5F30-864B-9844-47EFF3AC07C8}" destId="{BC7A13A7-6FA4-F64A-94E9-B9392B62B474}" srcOrd="0" destOrd="0" presId="urn:microsoft.com/office/officeart/2005/8/layout/target3"/>
    <dgm:cxn modelId="{AE034B9D-1801-404E-9A3A-29F816B81E49}" type="presParOf" srcId="{4F9BBED7-5F30-864B-9844-47EFF3AC07C8}" destId="{56000F7E-74BE-AD44-A102-2D719E2B99E5}" srcOrd="1" destOrd="0" presId="urn:microsoft.com/office/officeart/2005/8/layout/target3"/>
    <dgm:cxn modelId="{A264938C-2D03-2F4C-879D-AE93575D341A}" type="presParOf" srcId="{4F9BBED7-5F30-864B-9844-47EFF3AC07C8}" destId="{97156D38-820F-7C49-B52A-190E1267DBDD}" srcOrd="2" destOrd="0" presId="urn:microsoft.com/office/officeart/2005/8/layout/target3"/>
    <dgm:cxn modelId="{1AEEE2A1-B69E-8A4A-B54F-7A687E13F32D}" type="presParOf" srcId="{4F9BBED7-5F30-864B-9844-47EFF3AC07C8}" destId="{FAF6C27A-EBFD-5240-902B-33B3319F6845}" srcOrd="3" destOrd="0" presId="urn:microsoft.com/office/officeart/2005/8/layout/target3"/>
    <dgm:cxn modelId="{921F5082-B138-4C46-A675-A2984FA40C64}" type="presParOf" srcId="{4F9BBED7-5F30-864B-9844-47EFF3AC07C8}" destId="{468293F8-B08A-CA4D-AD8F-AC98133CAC53}" srcOrd="4" destOrd="0" presId="urn:microsoft.com/office/officeart/2005/8/layout/target3"/>
    <dgm:cxn modelId="{77A927D3-1C45-954C-BA92-A3AE293A314D}" type="presParOf" srcId="{4F9BBED7-5F30-864B-9844-47EFF3AC07C8}" destId="{AB90DE49-D105-4D44-91CA-9C6E1E720E43}" srcOrd="5" destOrd="0" presId="urn:microsoft.com/office/officeart/2005/8/layout/target3"/>
    <dgm:cxn modelId="{35F5D3C3-825C-6946-998B-FF3EE5593F18}" type="presParOf" srcId="{4F9BBED7-5F30-864B-9844-47EFF3AC07C8}" destId="{3C644319-14E6-A045-BB3A-10B43595F0C5}" srcOrd="6" destOrd="0" presId="urn:microsoft.com/office/officeart/2005/8/layout/target3"/>
    <dgm:cxn modelId="{0E67F5BC-6C5C-BB4D-8781-C6AAC8D311E0}" type="presParOf" srcId="{4F9BBED7-5F30-864B-9844-47EFF3AC07C8}" destId="{4641F08A-547B-CE4A-8E0F-83CAE6D0B7C3}" srcOrd="7" destOrd="0" presId="urn:microsoft.com/office/officeart/2005/8/layout/target3"/>
    <dgm:cxn modelId="{CC14DA2E-7EDD-0C46-8887-61596584FAE8}" type="presParOf" srcId="{4F9BBED7-5F30-864B-9844-47EFF3AC07C8}" destId="{3AE4781C-91F1-0B44-87AE-C777099FD04B}" srcOrd="8" destOrd="0" presId="urn:microsoft.com/office/officeart/2005/8/layout/target3"/>
    <dgm:cxn modelId="{3661CD7A-DC0A-044E-890D-4C9321540090}" type="presParOf" srcId="{4F9BBED7-5F30-864B-9844-47EFF3AC07C8}" destId="{D89FCD8E-F17B-714F-9888-86EE72531DEB}" srcOrd="9" destOrd="0" presId="urn:microsoft.com/office/officeart/2005/8/layout/target3"/>
    <dgm:cxn modelId="{8A157E3C-7957-CA40-A8B1-1696C66BD3BF}" type="presParOf" srcId="{4F9BBED7-5F30-864B-9844-47EFF3AC07C8}" destId="{91EE28F3-65FF-604E-A4DB-5FDACCEEAE69}" srcOrd="10" destOrd="0" presId="urn:microsoft.com/office/officeart/2005/8/layout/target3"/>
    <dgm:cxn modelId="{C3AC1759-B026-9A4A-B939-D5CF34035A8F}" type="presParOf" srcId="{4F9BBED7-5F30-864B-9844-47EFF3AC07C8}" destId="{C7AB4ADF-08B6-354B-8C64-B3FB42A95945}" srcOrd="11" destOrd="0" presId="urn:microsoft.com/office/officeart/2005/8/layout/target3"/>
    <dgm:cxn modelId="{4FC2B212-BB65-D34E-9B10-4729CE351207}" type="presParOf" srcId="{4F9BBED7-5F30-864B-9844-47EFF3AC07C8}" destId="{2F4829DC-7609-2540-A37E-5925EFCBDA99}" srcOrd="12" destOrd="0" presId="urn:microsoft.com/office/officeart/2005/8/layout/target3"/>
    <dgm:cxn modelId="{ACB39EEE-E3A4-7149-B63A-FCF25355EA5D}" type="presParOf" srcId="{4F9BBED7-5F30-864B-9844-47EFF3AC07C8}" destId="{E6487FE2-282F-8E46-8F42-7E4F0AB817E5}" srcOrd="13" destOrd="0" presId="urn:microsoft.com/office/officeart/2005/8/layout/target3"/>
    <dgm:cxn modelId="{CC993CC2-92AD-8C47-BEA2-28A751B29B8F}" type="presParOf" srcId="{4F9BBED7-5F30-864B-9844-47EFF3AC07C8}" destId="{B6D0BFB1-FBDE-3749-9B23-3CB1B25F273E}"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6B4423-A1DB-AD43-AB7C-75A601159828}" type="doc">
      <dgm:prSet loTypeId="urn:microsoft.com/office/officeart/2005/8/layout/balance1" loCatId="" qsTypeId="urn:microsoft.com/office/officeart/2005/8/quickstyle/simple1" qsCatId="simple" csTypeId="urn:microsoft.com/office/officeart/2005/8/colors/accent1_2" csCatId="accent1" phldr="1"/>
      <dgm:spPr/>
      <dgm:t>
        <a:bodyPr/>
        <a:lstStyle/>
        <a:p>
          <a:endParaRPr lang="en-US"/>
        </a:p>
      </dgm:t>
    </dgm:pt>
    <dgm:pt modelId="{7B72118C-FD65-544C-A0C0-2D5CBB5E5078}">
      <dgm:prSet phldrT="[Text]"/>
      <dgm:spPr>
        <a:solidFill>
          <a:srgbClr val="7FBC42">
            <a:alpha val="90000"/>
          </a:srgbClr>
        </a:solidFill>
      </dgm:spPr>
      <dgm:t>
        <a:bodyPr/>
        <a:lstStyle/>
        <a:p>
          <a:r>
            <a:rPr lang="en-US" dirty="0">
              <a:solidFill>
                <a:schemeClr val="bg1"/>
              </a:solidFill>
            </a:rPr>
            <a:t>ABS</a:t>
          </a:r>
        </a:p>
      </dgm:t>
    </dgm:pt>
    <dgm:pt modelId="{1D2B5602-DAB1-DF40-ABB1-35EE2068AE40}" type="parTrans" cxnId="{344E3DCE-6621-4642-B4D0-33849956FA56}">
      <dgm:prSet/>
      <dgm:spPr/>
      <dgm:t>
        <a:bodyPr/>
        <a:lstStyle/>
        <a:p>
          <a:endParaRPr lang="en-US"/>
        </a:p>
      </dgm:t>
    </dgm:pt>
    <dgm:pt modelId="{950E25A8-2185-3C46-A75B-B0DFF1C0CFCC}" type="sibTrans" cxnId="{344E3DCE-6621-4642-B4D0-33849956FA56}">
      <dgm:prSet/>
      <dgm:spPr/>
      <dgm:t>
        <a:bodyPr/>
        <a:lstStyle/>
        <a:p>
          <a:endParaRPr lang="en-US"/>
        </a:p>
      </dgm:t>
    </dgm:pt>
    <dgm:pt modelId="{235027DB-B45A-0041-BE1A-F0309329F711}">
      <dgm:prSet phldrT="[Text]"/>
      <dgm:spPr/>
      <dgm:t>
        <a:bodyPr/>
        <a:lstStyle/>
        <a:p>
          <a:r>
            <a:rPr lang="en-US" dirty="0"/>
            <a:t>ABFM</a:t>
          </a:r>
        </a:p>
      </dgm:t>
    </dgm:pt>
    <dgm:pt modelId="{D20EBF73-9DE6-4846-B289-D075030F2AD0}" type="parTrans" cxnId="{C106C5DD-B1A2-224F-99D8-115C75B3DB57}">
      <dgm:prSet/>
      <dgm:spPr/>
      <dgm:t>
        <a:bodyPr/>
        <a:lstStyle/>
        <a:p>
          <a:endParaRPr lang="en-US"/>
        </a:p>
      </dgm:t>
    </dgm:pt>
    <dgm:pt modelId="{23AB2169-35F0-8744-8C17-64FB13651359}" type="sibTrans" cxnId="{C106C5DD-B1A2-224F-99D8-115C75B3DB57}">
      <dgm:prSet/>
      <dgm:spPr/>
      <dgm:t>
        <a:bodyPr/>
        <a:lstStyle/>
        <a:p>
          <a:endParaRPr lang="en-US"/>
        </a:p>
      </dgm:t>
    </dgm:pt>
    <dgm:pt modelId="{0C0FA0BA-04A2-D44B-AD1A-3543BB782B53}">
      <dgm:prSet phldrT="[Text]"/>
      <dgm:spPr/>
      <dgm:t>
        <a:bodyPr/>
        <a:lstStyle/>
        <a:p>
          <a:r>
            <a:rPr lang="en-US" dirty="0"/>
            <a:t>ABIM</a:t>
          </a:r>
        </a:p>
      </dgm:t>
    </dgm:pt>
    <dgm:pt modelId="{55441BDC-5670-7745-B060-EC2E1CB602FB}" type="parTrans" cxnId="{9AFCC100-28D5-AD4B-B541-4EC51B6C2E5F}">
      <dgm:prSet/>
      <dgm:spPr/>
      <dgm:t>
        <a:bodyPr/>
        <a:lstStyle/>
        <a:p>
          <a:endParaRPr lang="en-US"/>
        </a:p>
      </dgm:t>
    </dgm:pt>
    <dgm:pt modelId="{0A172184-4A15-4045-8D6B-9712548EDDE2}" type="sibTrans" cxnId="{9AFCC100-28D5-AD4B-B541-4EC51B6C2E5F}">
      <dgm:prSet/>
      <dgm:spPr/>
      <dgm:t>
        <a:bodyPr/>
        <a:lstStyle/>
        <a:p>
          <a:endParaRPr lang="en-US"/>
        </a:p>
      </dgm:t>
    </dgm:pt>
    <dgm:pt modelId="{E9AE2B79-DF7E-FB4A-8F9C-742C479F56BA}">
      <dgm:prSet phldrT="[Text]"/>
      <dgm:spPr>
        <a:solidFill>
          <a:srgbClr val="7FBC42">
            <a:alpha val="90000"/>
          </a:srgbClr>
        </a:solidFill>
      </dgm:spPr>
      <dgm:t>
        <a:bodyPr/>
        <a:lstStyle/>
        <a:p>
          <a:r>
            <a:rPr lang="en-US" dirty="0">
              <a:solidFill>
                <a:schemeClr val="bg1"/>
              </a:solidFill>
            </a:rPr>
            <a:t>ABR</a:t>
          </a:r>
        </a:p>
      </dgm:t>
    </dgm:pt>
    <dgm:pt modelId="{EA5F41A6-6885-BF4F-AC37-AFE2885F5F00}" type="parTrans" cxnId="{803E77D0-655A-974A-88E5-4DC8FD2384D8}">
      <dgm:prSet/>
      <dgm:spPr/>
      <dgm:t>
        <a:bodyPr/>
        <a:lstStyle/>
        <a:p>
          <a:endParaRPr lang="en-US"/>
        </a:p>
      </dgm:t>
    </dgm:pt>
    <dgm:pt modelId="{CB55FC9A-31CE-1F4A-882B-3C2728CD670A}" type="sibTrans" cxnId="{803E77D0-655A-974A-88E5-4DC8FD2384D8}">
      <dgm:prSet/>
      <dgm:spPr/>
      <dgm:t>
        <a:bodyPr/>
        <a:lstStyle/>
        <a:p>
          <a:endParaRPr lang="en-US"/>
        </a:p>
      </dgm:t>
    </dgm:pt>
    <dgm:pt modelId="{4DED4844-26F6-E34C-B910-E47E37293801}">
      <dgm:prSet phldrT="[Text]"/>
      <dgm:spPr/>
      <dgm:t>
        <a:bodyPr/>
        <a:lstStyle/>
        <a:p>
          <a:r>
            <a:rPr lang="en-US" dirty="0"/>
            <a:t>ABOG</a:t>
          </a:r>
        </a:p>
      </dgm:t>
    </dgm:pt>
    <dgm:pt modelId="{CF876834-CC20-824F-9F67-353EB60369C8}" type="parTrans" cxnId="{84DB855B-A798-B74B-A097-67A737E3F790}">
      <dgm:prSet/>
      <dgm:spPr/>
      <dgm:t>
        <a:bodyPr/>
        <a:lstStyle/>
        <a:p>
          <a:endParaRPr lang="en-US"/>
        </a:p>
      </dgm:t>
    </dgm:pt>
    <dgm:pt modelId="{82FBA4C1-6F27-294D-BBA4-B689CB540AA2}" type="sibTrans" cxnId="{84DB855B-A798-B74B-A097-67A737E3F790}">
      <dgm:prSet/>
      <dgm:spPr/>
      <dgm:t>
        <a:bodyPr/>
        <a:lstStyle/>
        <a:p>
          <a:endParaRPr lang="en-US"/>
        </a:p>
      </dgm:t>
    </dgm:pt>
    <dgm:pt modelId="{D9941C29-5473-4C4A-9A90-1E2843F0D1A5}">
      <dgm:prSet phldrT="[Text]"/>
      <dgm:spPr/>
      <dgm:t>
        <a:bodyPr/>
        <a:lstStyle/>
        <a:p>
          <a:r>
            <a:rPr lang="en-US" dirty="0"/>
            <a:t>ABEM</a:t>
          </a:r>
        </a:p>
      </dgm:t>
    </dgm:pt>
    <dgm:pt modelId="{B71AEE7D-E1E0-404D-9970-3D67E3F296FB}" type="parTrans" cxnId="{C4AF715F-651A-994D-91B7-90BF780C5442}">
      <dgm:prSet/>
      <dgm:spPr/>
      <dgm:t>
        <a:bodyPr/>
        <a:lstStyle/>
        <a:p>
          <a:endParaRPr lang="en-US"/>
        </a:p>
      </dgm:t>
    </dgm:pt>
    <dgm:pt modelId="{C563E725-DFD8-5542-BBC6-F5C025A37E09}" type="sibTrans" cxnId="{C4AF715F-651A-994D-91B7-90BF780C5442}">
      <dgm:prSet/>
      <dgm:spPr/>
      <dgm:t>
        <a:bodyPr/>
        <a:lstStyle/>
        <a:p>
          <a:endParaRPr lang="en-US"/>
        </a:p>
      </dgm:t>
    </dgm:pt>
    <dgm:pt modelId="{BC3F95F0-00F9-BB43-A276-F78C9721BCA2}">
      <dgm:prSet phldrT="[Text]"/>
      <dgm:spPr/>
      <dgm:t>
        <a:bodyPr/>
        <a:lstStyle/>
        <a:p>
          <a:r>
            <a:rPr lang="en-US" dirty="0"/>
            <a:t>ABD</a:t>
          </a:r>
        </a:p>
      </dgm:t>
    </dgm:pt>
    <dgm:pt modelId="{F6EF7F03-5AE2-6B4B-9578-AC23330133CB}" type="parTrans" cxnId="{CD05291A-B3D3-E94A-A590-B0688D2AC538}">
      <dgm:prSet/>
      <dgm:spPr/>
      <dgm:t>
        <a:bodyPr/>
        <a:lstStyle/>
        <a:p>
          <a:endParaRPr lang="en-US"/>
        </a:p>
      </dgm:t>
    </dgm:pt>
    <dgm:pt modelId="{FE218030-773C-B941-A2E4-34E25C3F43AF}" type="sibTrans" cxnId="{CD05291A-B3D3-E94A-A590-B0688D2AC538}">
      <dgm:prSet/>
      <dgm:spPr/>
      <dgm:t>
        <a:bodyPr/>
        <a:lstStyle/>
        <a:p>
          <a:endParaRPr lang="en-US"/>
        </a:p>
      </dgm:t>
    </dgm:pt>
    <dgm:pt modelId="{4692E50B-C2E9-C642-A587-B61121334E7F}">
      <dgm:prSet phldrT="[Text]" custAng="21360000" custLinFactNeighborX="-63992" custLinFactNeighborY="77335"/>
      <dgm:spPr/>
      <dgm:t>
        <a:bodyPr/>
        <a:lstStyle/>
        <a:p>
          <a:endParaRPr lang="en-US" dirty="0"/>
        </a:p>
      </dgm:t>
    </dgm:pt>
    <dgm:pt modelId="{432A64BF-CA32-DA46-8791-5D7C91D3F298}" type="parTrans" cxnId="{BD30E4BA-5AFF-1949-A301-018453863F6E}">
      <dgm:prSet/>
      <dgm:spPr/>
      <dgm:t>
        <a:bodyPr/>
        <a:lstStyle/>
        <a:p>
          <a:endParaRPr lang="en-US"/>
        </a:p>
      </dgm:t>
    </dgm:pt>
    <dgm:pt modelId="{6E2D490E-788A-E04E-A72F-805F18EF6342}" type="sibTrans" cxnId="{BD30E4BA-5AFF-1949-A301-018453863F6E}">
      <dgm:prSet/>
      <dgm:spPr/>
      <dgm:t>
        <a:bodyPr/>
        <a:lstStyle/>
        <a:p>
          <a:endParaRPr lang="en-US"/>
        </a:p>
      </dgm:t>
    </dgm:pt>
    <dgm:pt modelId="{0AAA0278-2494-A145-BF12-4EE4AE67D1D2}">
      <dgm:prSet phldrT="[Text]" custAng="21360000" custLinFactNeighborX="-63992" custLinFactNeighborY="77335"/>
      <dgm:spPr/>
      <dgm:t>
        <a:bodyPr/>
        <a:lstStyle/>
        <a:p>
          <a:endParaRPr lang="en-US" dirty="0"/>
        </a:p>
      </dgm:t>
    </dgm:pt>
    <dgm:pt modelId="{6C2C5F25-98E6-834E-8007-F8E47EB0B42B}" type="parTrans" cxnId="{DEE0112B-96F8-9944-820C-C842DB65FA94}">
      <dgm:prSet/>
      <dgm:spPr/>
      <dgm:t>
        <a:bodyPr/>
        <a:lstStyle/>
        <a:p>
          <a:endParaRPr lang="en-US"/>
        </a:p>
      </dgm:t>
    </dgm:pt>
    <dgm:pt modelId="{CCDB79E6-B7C4-E94F-84B3-9670F6999B2D}" type="sibTrans" cxnId="{DEE0112B-96F8-9944-820C-C842DB65FA94}">
      <dgm:prSet/>
      <dgm:spPr/>
      <dgm:t>
        <a:bodyPr/>
        <a:lstStyle/>
        <a:p>
          <a:endParaRPr lang="en-US"/>
        </a:p>
      </dgm:t>
    </dgm:pt>
    <dgm:pt modelId="{F932070E-4BE6-894E-9C1A-A225985637D3}">
      <dgm:prSet phldrT="[Text]" custAng="21360000" custLinFactNeighborX="-63992" custLinFactNeighborY="77335"/>
      <dgm:spPr/>
      <dgm:t>
        <a:bodyPr/>
        <a:lstStyle/>
        <a:p>
          <a:endParaRPr lang="en-US" dirty="0"/>
        </a:p>
      </dgm:t>
    </dgm:pt>
    <dgm:pt modelId="{C715BF19-3F6F-C440-8F02-7CFA2765AD26}" type="parTrans" cxnId="{F1B5BD5C-2D09-0345-BA99-2C045264C63D}">
      <dgm:prSet/>
      <dgm:spPr/>
      <dgm:t>
        <a:bodyPr/>
        <a:lstStyle/>
        <a:p>
          <a:endParaRPr lang="en-US"/>
        </a:p>
      </dgm:t>
    </dgm:pt>
    <dgm:pt modelId="{42C68480-B029-7045-93F2-95A1E5F64AEE}" type="sibTrans" cxnId="{F1B5BD5C-2D09-0345-BA99-2C045264C63D}">
      <dgm:prSet/>
      <dgm:spPr/>
      <dgm:t>
        <a:bodyPr/>
        <a:lstStyle/>
        <a:p>
          <a:endParaRPr lang="en-US"/>
        </a:p>
      </dgm:t>
    </dgm:pt>
    <dgm:pt modelId="{65DCA105-E1D1-FA4F-9A48-BB3778AABA69}">
      <dgm:prSet phldrT="[Text]" custAng="21360000" custLinFactX="-6617" custLinFactNeighborX="-100000" custLinFactNeighborY="12172"/>
      <dgm:spPr/>
      <dgm:t>
        <a:bodyPr/>
        <a:lstStyle/>
        <a:p>
          <a:endParaRPr lang="en-US"/>
        </a:p>
      </dgm:t>
    </dgm:pt>
    <dgm:pt modelId="{32FD7865-EBC9-DE45-850C-FF783253C8D0}" type="parTrans" cxnId="{F27EF8D4-195C-5E43-968E-115919CC66F4}">
      <dgm:prSet/>
      <dgm:spPr/>
      <dgm:t>
        <a:bodyPr/>
        <a:lstStyle/>
        <a:p>
          <a:endParaRPr lang="en-US"/>
        </a:p>
      </dgm:t>
    </dgm:pt>
    <dgm:pt modelId="{FB647D8A-CC1D-4142-96CA-8D5C16187615}" type="sibTrans" cxnId="{F27EF8D4-195C-5E43-968E-115919CC66F4}">
      <dgm:prSet/>
      <dgm:spPr/>
      <dgm:t>
        <a:bodyPr/>
        <a:lstStyle/>
        <a:p>
          <a:endParaRPr lang="en-US"/>
        </a:p>
      </dgm:t>
    </dgm:pt>
    <dgm:pt modelId="{F1C70E53-FC66-F346-B688-60B35E367688}">
      <dgm:prSet phldrT="[Text]"/>
      <dgm:spPr/>
      <dgm:t>
        <a:bodyPr/>
        <a:lstStyle/>
        <a:p>
          <a:r>
            <a:rPr lang="en-US" dirty="0"/>
            <a:t>ABA</a:t>
          </a:r>
        </a:p>
      </dgm:t>
    </dgm:pt>
    <dgm:pt modelId="{853E95D7-B727-6D42-9D3C-8E4843863C43}" type="parTrans" cxnId="{62FD1D8E-8031-C743-BBCB-40F1C3A8BF0A}">
      <dgm:prSet/>
      <dgm:spPr/>
      <dgm:t>
        <a:bodyPr/>
        <a:lstStyle/>
        <a:p>
          <a:endParaRPr lang="en-US"/>
        </a:p>
      </dgm:t>
    </dgm:pt>
    <dgm:pt modelId="{CF327CDD-BB07-644D-9035-A1D3A91ABDBF}" type="sibTrans" cxnId="{62FD1D8E-8031-C743-BBCB-40F1C3A8BF0A}">
      <dgm:prSet/>
      <dgm:spPr/>
      <dgm:t>
        <a:bodyPr/>
        <a:lstStyle/>
        <a:p>
          <a:endParaRPr lang="en-US"/>
        </a:p>
      </dgm:t>
    </dgm:pt>
    <dgm:pt modelId="{1753FDB5-40E6-6F4E-A7CA-1FBF10580CED}" type="pres">
      <dgm:prSet presAssocID="{1F6B4423-A1DB-AD43-AB7C-75A601159828}" presName="outerComposite" presStyleCnt="0">
        <dgm:presLayoutVars>
          <dgm:chMax val="2"/>
          <dgm:animLvl val="lvl"/>
          <dgm:resizeHandles val="exact"/>
        </dgm:presLayoutVars>
      </dgm:prSet>
      <dgm:spPr/>
    </dgm:pt>
    <dgm:pt modelId="{4EA930E5-4454-4342-B36F-E8EB6AE75999}" type="pres">
      <dgm:prSet presAssocID="{1F6B4423-A1DB-AD43-AB7C-75A601159828}" presName="dummyMaxCanvas" presStyleCnt="0"/>
      <dgm:spPr/>
    </dgm:pt>
    <dgm:pt modelId="{B151DB87-2872-504A-9223-FFA7B9232A26}" type="pres">
      <dgm:prSet presAssocID="{1F6B4423-A1DB-AD43-AB7C-75A601159828}" presName="parentComposite" presStyleCnt="0"/>
      <dgm:spPr/>
    </dgm:pt>
    <dgm:pt modelId="{F62AF08E-4E7B-9049-B440-E9944EAD92BC}" type="pres">
      <dgm:prSet presAssocID="{1F6B4423-A1DB-AD43-AB7C-75A601159828}" presName="parent1" presStyleLbl="alignAccFollowNode1" presStyleIdx="0" presStyleCnt="4" custScaleX="127551" custScaleY="106395" custLinFactNeighborX="-3344" custLinFactNeighborY="56182">
        <dgm:presLayoutVars>
          <dgm:chMax val="4"/>
        </dgm:presLayoutVars>
      </dgm:prSet>
      <dgm:spPr/>
    </dgm:pt>
    <dgm:pt modelId="{313829E6-3CC1-5248-9618-75C6DF9A7289}" type="pres">
      <dgm:prSet presAssocID="{1F6B4423-A1DB-AD43-AB7C-75A601159828}" presName="parent2" presStyleLbl="alignAccFollowNode1" presStyleIdx="1" presStyleCnt="4" custLinFactNeighborX="-2921" custLinFactNeighborY="56321">
        <dgm:presLayoutVars>
          <dgm:chMax val="4"/>
        </dgm:presLayoutVars>
      </dgm:prSet>
      <dgm:spPr/>
    </dgm:pt>
    <dgm:pt modelId="{F13DAAAB-25A8-E740-94E0-407CD31A8206}" type="pres">
      <dgm:prSet presAssocID="{1F6B4423-A1DB-AD43-AB7C-75A601159828}" presName="childrenComposite" presStyleCnt="0"/>
      <dgm:spPr/>
    </dgm:pt>
    <dgm:pt modelId="{F2C950C6-28D7-2548-BB4B-327ED8EA1E4B}" type="pres">
      <dgm:prSet presAssocID="{1F6B4423-A1DB-AD43-AB7C-75A601159828}" presName="dummyMaxCanvas_ChildArea" presStyleCnt="0"/>
      <dgm:spPr/>
    </dgm:pt>
    <dgm:pt modelId="{9DC17835-00DC-F949-80AB-EDC4E3407C4A}" type="pres">
      <dgm:prSet presAssocID="{1F6B4423-A1DB-AD43-AB7C-75A601159828}" presName="fulcrum" presStyleLbl="alignAccFollowNode1" presStyleIdx="2" presStyleCnt="4"/>
      <dgm:spPr>
        <a:solidFill>
          <a:srgbClr val="7FBC42">
            <a:alpha val="90000"/>
          </a:srgbClr>
        </a:solidFill>
      </dgm:spPr>
    </dgm:pt>
    <dgm:pt modelId="{3E8D7D86-BE66-7C41-8C31-E9611B28B589}" type="pres">
      <dgm:prSet presAssocID="{1F6B4423-A1DB-AD43-AB7C-75A601159828}" presName="balance_24" presStyleLbl="alignAccFollowNode1" presStyleIdx="3" presStyleCnt="4" custAng="21360000" custLinFactNeighborX="-529" custLinFactNeighborY="-10610">
        <dgm:presLayoutVars>
          <dgm:bulletEnabled val="1"/>
        </dgm:presLayoutVars>
      </dgm:prSet>
      <dgm:spPr>
        <a:solidFill>
          <a:srgbClr val="7FBC42">
            <a:alpha val="90000"/>
          </a:srgbClr>
        </a:solidFill>
      </dgm:spPr>
    </dgm:pt>
    <dgm:pt modelId="{7AA3B56D-A467-C846-ABE7-582E4F4231B2}" type="pres">
      <dgm:prSet presAssocID="{1F6B4423-A1DB-AD43-AB7C-75A601159828}" presName="right_24_1" presStyleLbl="node1" presStyleIdx="0" presStyleCnt="6" custAng="21360000" custLinFactNeighborX="51826" custLinFactNeighborY="-28898">
        <dgm:presLayoutVars>
          <dgm:bulletEnabled val="1"/>
        </dgm:presLayoutVars>
      </dgm:prSet>
      <dgm:spPr/>
    </dgm:pt>
    <dgm:pt modelId="{ECFC5311-EC2E-2B41-AF97-717EB30D70D7}" type="pres">
      <dgm:prSet presAssocID="{1F6B4423-A1DB-AD43-AB7C-75A601159828}" presName="right_24_2" presStyleLbl="node1" presStyleIdx="1" presStyleCnt="6" custAng="21360000" custLinFactNeighborX="28738" custLinFactNeighborY="-73390">
        <dgm:presLayoutVars>
          <dgm:bulletEnabled val="1"/>
        </dgm:presLayoutVars>
      </dgm:prSet>
      <dgm:spPr/>
    </dgm:pt>
    <dgm:pt modelId="{0D23905C-3BF3-F748-AA57-E25E9EFAA892}" type="pres">
      <dgm:prSet presAssocID="{1F6B4423-A1DB-AD43-AB7C-75A601159828}" presName="right_24_3" presStyleLbl="node1" presStyleIdx="2" presStyleCnt="6" custAng="21360000" custLinFactNeighborX="-86837" custLinFactNeighborY="15799">
        <dgm:presLayoutVars>
          <dgm:bulletEnabled val="1"/>
        </dgm:presLayoutVars>
      </dgm:prSet>
      <dgm:spPr/>
    </dgm:pt>
    <dgm:pt modelId="{1F486A63-E857-524B-B086-CD5E34CB38BA}" type="pres">
      <dgm:prSet presAssocID="{1F6B4423-A1DB-AD43-AB7C-75A601159828}" presName="right_24_4" presStyleLbl="node1" presStyleIdx="3" presStyleCnt="6" custAng="21360000" custLinFactY="100000" custLinFactNeighborX="-89577" custLinFactNeighborY="134203">
        <dgm:presLayoutVars>
          <dgm:bulletEnabled val="1"/>
        </dgm:presLayoutVars>
      </dgm:prSet>
      <dgm:spPr/>
    </dgm:pt>
    <dgm:pt modelId="{1B19BB70-B0BA-1943-B0BC-05452CD4ED6E}" type="pres">
      <dgm:prSet presAssocID="{1F6B4423-A1DB-AD43-AB7C-75A601159828}" presName="left_24_1" presStyleLbl="node1" presStyleIdx="4" presStyleCnt="6" custAng="21360000" custLinFactNeighborX="-72756" custLinFactNeighborY="-8933">
        <dgm:presLayoutVars>
          <dgm:bulletEnabled val="1"/>
        </dgm:presLayoutVars>
      </dgm:prSet>
      <dgm:spPr/>
    </dgm:pt>
    <dgm:pt modelId="{DE3EAFEC-D485-554D-B171-248CB6BA17CE}" type="pres">
      <dgm:prSet presAssocID="{1F6B4423-A1DB-AD43-AB7C-75A601159828}" presName="left_24_2" presStyleLbl="node1" presStyleIdx="5" presStyleCnt="6" custAng="21360000" custLinFactNeighborX="-49877" custLinFactNeighborY="-49066">
        <dgm:presLayoutVars>
          <dgm:bulletEnabled val="1"/>
        </dgm:presLayoutVars>
      </dgm:prSet>
      <dgm:spPr/>
    </dgm:pt>
  </dgm:ptLst>
  <dgm:cxnLst>
    <dgm:cxn modelId="{9AFCC100-28D5-AD4B-B541-4EC51B6C2E5F}" srcId="{7B72118C-FD65-544C-A0C0-2D5CBB5E5078}" destId="{0C0FA0BA-04A2-D44B-AD1A-3543BB782B53}" srcOrd="1" destOrd="0" parTransId="{55441BDC-5670-7745-B060-EC2E1CB602FB}" sibTransId="{0A172184-4A15-4045-8D6B-9712548EDDE2}"/>
    <dgm:cxn modelId="{577BC111-18C5-8C42-B513-A98877D074A2}" type="presOf" srcId="{BC3F95F0-00F9-BB43-A276-F78C9721BCA2}" destId="{0D23905C-3BF3-F748-AA57-E25E9EFAA892}" srcOrd="0" destOrd="0" presId="urn:microsoft.com/office/officeart/2005/8/layout/balance1"/>
    <dgm:cxn modelId="{CD05291A-B3D3-E94A-A590-B0688D2AC538}" srcId="{E9AE2B79-DF7E-FB4A-8F9C-742C479F56BA}" destId="{BC3F95F0-00F9-BB43-A276-F78C9721BCA2}" srcOrd="2" destOrd="0" parTransId="{F6EF7F03-5AE2-6B4B-9578-AC23330133CB}" sibTransId="{FE218030-773C-B941-A2E4-34E25C3F43AF}"/>
    <dgm:cxn modelId="{DEE0112B-96F8-9944-820C-C842DB65FA94}" srcId="{1F6B4423-A1DB-AD43-AB7C-75A601159828}" destId="{0AAA0278-2494-A145-BF12-4EE4AE67D1D2}" srcOrd="4" destOrd="0" parTransId="{6C2C5F25-98E6-834E-8007-F8E47EB0B42B}" sibTransId="{CCDB79E6-B7C4-E94F-84B3-9670F6999B2D}"/>
    <dgm:cxn modelId="{4C818A54-72FC-2D40-8A7D-EDD5CA622DA0}" type="presOf" srcId="{F1C70E53-FC66-F346-B688-60B35E367688}" destId="{1F486A63-E857-524B-B086-CD5E34CB38BA}" srcOrd="0" destOrd="0" presId="urn:microsoft.com/office/officeart/2005/8/layout/balance1"/>
    <dgm:cxn modelId="{84DB855B-A798-B74B-A097-67A737E3F790}" srcId="{E9AE2B79-DF7E-FB4A-8F9C-742C479F56BA}" destId="{4DED4844-26F6-E34C-B910-E47E37293801}" srcOrd="0" destOrd="0" parTransId="{CF876834-CC20-824F-9F67-353EB60369C8}" sibTransId="{82FBA4C1-6F27-294D-BBA4-B689CB540AA2}"/>
    <dgm:cxn modelId="{F1B5BD5C-2D09-0345-BA99-2C045264C63D}" srcId="{1F6B4423-A1DB-AD43-AB7C-75A601159828}" destId="{F932070E-4BE6-894E-9C1A-A225985637D3}" srcOrd="3" destOrd="0" parTransId="{C715BF19-3F6F-C440-8F02-7CFA2765AD26}" sibTransId="{42C68480-B029-7045-93F2-95A1E5F64AEE}"/>
    <dgm:cxn modelId="{C4AF715F-651A-994D-91B7-90BF780C5442}" srcId="{E9AE2B79-DF7E-FB4A-8F9C-742C479F56BA}" destId="{D9941C29-5473-4C4A-9A90-1E2843F0D1A5}" srcOrd="1" destOrd="0" parTransId="{B71AEE7D-E1E0-404D-9970-3D67E3F296FB}" sibTransId="{C563E725-DFD8-5542-BBC6-F5C025A37E09}"/>
    <dgm:cxn modelId="{E7018F8D-A8DA-2C44-A375-AD8472116B9C}" type="presOf" srcId="{235027DB-B45A-0041-BE1A-F0309329F711}" destId="{1B19BB70-B0BA-1943-B0BC-05452CD4ED6E}" srcOrd="0" destOrd="0" presId="urn:microsoft.com/office/officeart/2005/8/layout/balance1"/>
    <dgm:cxn modelId="{62FD1D8E-8031-C743-BBCB-40F1C3A8BF0A}" srcId="{E9AE2B79-DF7E-FB4A-8F9C-742C479F56BA}" destId="{F1C70E53-FC66-F346-B688-60B35E367688}" srcOrd="3" destOrd="0" parTransId="{853E95D7-B727-6D42-9D3C-8E4843863C43}" sibTransId="{CF327CDD-BB07-644D-9035-A1D3A91ABDBF}"/>
    <dgm:cxn modelId="{31DAA098-0C2D-5B42-AFC4-83BAF398B150}" type="presOf" srcId="{7B72118C-FD65-544C-A0C0-2D5CBB5E5078}" destId="{F62AF08E-4E7B-9049-B440-E9944EAD92BC}" srcOrd="0" destOrd="0" presId="urn:microsoft.com/office/officeart/2005/8/layout/balance1"/>
    <dgm:cxn modelId="{B14B81A1-3564-EC48-87F7-935576CEA0D6}" type="presOf" srcId="{4DED4844-26F6-E34C-B910-E47E37293801}" destId="{7AA3B56D-A467-C846-ABE7-582E4F4231B2}" srcOrd="0" destOrd="0" presId="urn:microsoft.com/office/officeart/2005/8/layout/balance1"/>
    <dgm:cxn modelId="{A98F8FA3-B52A-AD45-8BAA-8592D1B79089}" type="presOf" srcId="{D9941C29-5473-4C4A-9A90-1E2843F0D1A5}" destId="{ECFC5311-EC2E-2B41-AF97-717EB30D70D7}" srcOrd="0" destOrd="0" presId="urn:microsoft.com/office/officeart/2005/8/layout/balance1"/>
    <dgm:cxn modelId="{B1832FB4-69D7-5241-BA9D-8E4A0D713684}" type="presOf" srcId="{1F6B4423-A1DB-AD43-AB7C-75A601159828}" destId="{1753FDB5-40E6-6F4E-A7CA-1FBF10580CED}" srcOrd="0" destOrd="0" presId="urn:microsoft.com/office/officeart/2005/8/layout/balance1"/>
    <dgm:cxn modelId="{04F054B8-23B0-0D43-ABF9-6183C327855A}" type="presOf" srcId="{0C0FA0BA-04A2-D44B-AD1A-3543BB782B53}" destId="{DE3EAFEC-D485-554D-B171-248CB6BA17CE}" srcOrd="0" destOrd="0" presId="urn:microsoft.com/office/officeart/2005/8/layout/balance1"/>
    <dgm:cxn modelId="{BD30E4BA-5AFF-1949-A301-018453863F6E}" srcId="{1F6B4423-A1DB-AD43-AB7C-75A601159828}" destId="{4692E50B-C2E9-C642-A587-B61121334E7F}" srcOrd="2" destOrd="0" parTransId="{432A64BF-CA32-DA46-8791-5D7C91D3F298}" sibTransId="{6E2D490E-788A-E04E-A72F-805F18EF6342}"/>
    <dgm:cxn modelId="{A7F595C1-BBF0-9D41-B070-744DDD66013B}" type="presOf" srcId="{E9AE2B79-DF7E-FB4A-8F9C-742C479F56BA}" destId="{313829E6-3CC1-5248-9618-75C6DF9A7289}" srcOrd="0" destOrd="0" presId="urn:microsoft.com/office/officeart/2005/8/layout/balance1"/>
    <dgm:cxn modelId="{344E3DCE-6621-4642-B4D0-33849956FA56}" srcId="{1F6B4423-A1DB-AD43-AB7C-75A601159828}" destId="{7B72118C-FD65-544C-A0C0-2D5CBB5E5078}" srcOrd="0" destOrd="0" parTransId="{1D2B5602-DAB1-DF40-ABB1-35EE2068AE40}" sibTransId="{950E25A8-2185-3C46-A75B-B0DFF1C0CFCC}"/>
    <dgm:cxn modelId="{803E77D0-655A-974A-88E5-4DC8FD2384D8}" srcId="{1F6B4423-A1DB-AD43-AB7C-75A601159828}" destId="{E9AE2B79-DF7E-FB4A-8F9C-742C479F56BA}" srcOrd="1" destOrd="0" parTransId="{EA5F41A6-6885-BF4F-AC37-AFE2885F5F00}" sibTransId="{CB55FC9A-31CE-1F4A-882B-3C2728CD670A}"/>
    <dgm:cxn modelId="{F27EF8D4-195C-5E43-968E-115919CC66F4}" srcId="{1F6B4423-A1DB-AD43-AB7C-75A601159828}" destId="{65DCA105-E1D1-FA4F-9A48-BB3778AABA69}" srcOrd="5" destOrd="0" parTransId="{32FD7865-EBC9-DE45-850C-FF783253C8D0}" sibTransId="{FB647D8A-CC1D-4142-96CA-8D5C16187615}"/>
    <dgm:cxn modelId="{C106C5DD-B1A2-224F-99D8-115C75B3DB57}" srcId="{7B72118C-FD65-544C-A0C0-2D5CBB5E5078}" destId="{235027DB-B45A-0041-BE1A-F0309329F711}" srcOrd="0" destOrd="0" parTransId="{D20EBF73-9DE6-4846-B289-D075030F2AD0}" sibTransId="{23AB2169-35F0-8744-8C17-64FB13651359}"/>
    <dgm:cxn modelId="{10DD7445-28D1-8447-868E-A8DD000D59F1}" type="presParOf" srcId="{1753FDB5-40E6-6F4E-A7CA-1FBF10580CED}" destId="{4EA930E5-4454-4342-B36F-E8EB6AE75999}" srcOrd="0" destOrd="0" presId="urn:microsoft.com/office/officeart/2005/8/layout/balance1"/>
    <dgm:cxn modelId="{FEDBB03F-AB67-9441-9C79-275E3F6D378B}" type="presParOf" srcId="{1753FDB5-40E6-6F4E-A7CA-1FBF10580CED}" destId="{B151DB87-2872-504A-9223-FFA7B9232A26}" srcOrd="1" destOrd="0" presId="urn:microsoft.com/office/officeart/2005/8/layout/balance1"/>
    <dgm:cxn modelId="{0D6EF4AA-2829-F541-9BF5-D543C65E42C4}" type="presParOf" srcId="{B151DB87-2872-504A-9223-FFA7B9232A26}" destId="{F62AF08E-4E7B-9049-B440-E9944EAD92BC}" srcOrd="0" destOrd="0" presId="urn:microsoft.com/office/officeart/2005/8/layout/balance1"/>
    <dgm:cxn modelId="{DDF01E6E-F659-1C4E-82D3-207D7C8A60FC}" type="presParOf" srcId="{B151DB87-2872-504A-9223-FFA7B9232A26}" destId="{313829E6-3CC1-5248-9618-75C6DF9A7289}" srcOrd="1" destOrd="0" presId="urn:microsoft.com/office/officeart/2005/8/layout/balance1"/>
    <dgm:cxn modelId="{6FB84723-2AE3-314F-A9CF-E873504C2F14}" type="presParOf" srcId="{1753FDB5-40E6-6F4E-A7CA-1FBF10580CED}" destId="{F13DAAAB-25A8-E740-94E0-407CD31A8206}" srcOrd="2" destOrd="0" presId="urn:microsoft.com/office/officeart/2005/8/layout/balance1"/>
    <dgm:cxn modelId="{F6CC2B10-2556-8240-A2AB-8984D4F08489}" type="presParOf" srcId="{F13DAAAB-25A8-E740-94E0-407CD31A8206}" destId="{F2C950C6-28D7-2548-BB4B-327ED8EA1E4B}" srcOrd="0" destOrd="0" presId="urn:microsoft.com/office/officeart/2005/8/layout/balance1"/>
    <dgm:cxn modelId="{513E2418-9CA5-AB43-AC09-E881DBECE3DB}" type="presParOf" srcId="{F13DAAAB-25A8-E740-94E0-407CD31A8206}" destId="{9DC17835-00DC-F949-80AB-EDC4E3407C4A}" srcOrd="1" destOrd="0" presId="urn:microsoft.com/office/officeart/2005/8/layout/balance1"/>
    <dgm:cxn modelId="{DF87C690-CCCA-504E-AD93-6F7345036463}" type="presParOf" srcId="{F13DAAAB-25A8-E740-94E0-407CD31A8206}" destId="{3E8D7D86-BE66-7C41-8C31-E9611B28B589}" srcOrd="2" destOrd="0" presId="urn:microsoft.com/office/officeart/2005/8/layout/balance1"/>
    <dgm:cxn modelId="{A77BF469-2841-4042-925A-CEA063344399}" type="presParOf" srcId="{F13DAAAB-25A8-E740-94E0-407CD31A8206}" destId="{7AA3B56D-A467-C846-ABE7-582E4F4231B2}" srcOrd="3" destOrd="0" presId="urn:microsoft.com/office/officeart/2005/8/layout/balance1"/>
    <dgm:cxn modelId="{80295123-BA57-B841-9C89-CC05CD7B7945}" type="presParOf" srcId="{F13DAAAB-25A8-E740-94E0-407CD31A8206}" destId="{ECFC5311-EC2E-2B41-AF97-717EB30D70D7}" srcOrd="4" destOrd="0" presId="urn:microsoft.com/office/officeart/2005/8/layout/balance1"/>
    <dgm:cxn modelId="{7D629630-0678-D144-87A1-3274C3CE312B}" type="presParOf" srcId="{F13DAAAB-25A8-E740-94E0-407CD31A8206}" destId="{0D23905C-3BF3-F748-AA57-E25E9EFAA892}" srcOrd="5" destOrd="0" presId="urn:microsoft.com/office/officeart/2005/8/layout/balance1"/>
    <dgm:cxn modelId="{AFDFB86C-EC27-4A49-893A-866BCF884F2D}" type="presParOf" srcId="{F13DAAAB-25A8-E740-94E0-407CD31A8206}" destId="{1F486A63-E857-524B-B086-CD5E34CB38BA}" srcOrd="6" destOrd="0" presId="urn:microsoft.com/office/officeart/2005/8/layout/balance1"/>
    <dgm:cxn modelId="{112DE611-4797-774A-9FC6-C5367C7E1646}" type="presParOf" srcId="{F13DAAAB-25A8-E740-94E0-407CD31A8206}" destId="{1B19BB70-B0BA-1943-B0BC-05452CD4ED6E}" srcOrd="7" destOrd="0" presId="urn:microsoft.com/office/officeart/2005/8/layout/balance1"/>
    <dgm:cxn modelId="{7B1FCE36-9A55-A74F-BA89-741C3D7B15DD}" type="presParOf" srcId="{F13DAAAB-25A8-E740-94E0-407CD31A8206}" destId="{DE3EAFEC-D485-554D-B171-248CB6BA17CE}" srcOrd="8"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08795C-1347-594F-9DEA-F9AAC492BF30}"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US"/>
        </a:p>
      </dgm:t>
    </dgm:pt>
    <dgm:pt modelId="{2BA1ACB1-E7C8-C048-BCAA-11620387BBB5}">
      <dgm:prSet phldrT="[Text]" custT="1"/>
      <dgm:spPr/>
      <dgm:t>
        <a:bodyPr/>
        <a:lstStyle/>
        <a:p>
          <a:r>
            <a:rPr lang="en-US" sz="1400" dirty="0"/>
            <a:t>Dermatology</a:t>
          </a:r>
        </a:p>
      </dgm:t>
    </dgm:pt>
    <dgm:pt modelId="{895A592C-5267-1A47-AD99-D63D788D5D13}" type="parTrans" cxnId="{164AC993-B125-704F-B0DA-7D5ECD419259}">
      <dgm:prSet/>
      <dgm:spPr/>
      <dgm:t>
        <a:bodyPr/>
        <a:lstStyle/>
        <a:p>
          <a:endParaRPr lang="en-US" sz="1400"/>
        </a:p>
      </dgm:t>
    </dgm:pt>
    <dgm:pt modelId="{3611E272-6484-2A4D-90B2-B9593D219185}" type="sibTrans" cxnId="{164AC993-B125-704F-B0DA-7D5ECD419259}">
      <dgm:prSet/>
      <dgm:spPr/>
      <dgm:t>
        <a:bodyPr/>
        <a:lstStyle/>
        <a:p>
          <a:endParaRPr lang="en-US" sz="1400"/>
        </a:p>
      </dgm:t>
    </dgm:pt>
    <dgm:pt modelId="{42C62F8B-CE45-4641-955B-5B70787FD3A1}">
      <dgm:prSet phldrT="[Text]" custT="1"/>
      <dgm:spPr/>
      <dgm:t>
        <a:bodyPr/>
        <a:lstStyle/>
        <a:p>
          <a:r>
            <a:rPr lang="en-US" sz="1400" dirty="0"/>
            <a:t>OB-GYN</a:t>
          </a:r>
        </a:p>
      </dgm:t>
    </dgm:pt>
    <dgm:pt modelId="{160AF811-1F47-E448-8D67-BF460152A12E}" type="parTrans" cxnId="{20317759-2669-1545-8E92-36BB9BA5CE98}">
      <dgm:prSet/>
      <dgm:spPr/>
      <dgm:t>
        <a:bodyPr/>
        <a:lstStyle/>
        <a:p>
          <a:endParaRPr lang="en-US" sz="1400"/>
        </a:p>
      </dgm:t>
    </dgm:pt>
    <dgm:pt modelId="{0BCB32EF-A8BB-AE40-9D51-E833BBA2B3A7}" type="sibTrans" cxnId="{20317759-2669-1545-8E92-36BB9BA5CE98}">
      <dgm:prSet/>
      <dgm:spPr/>
      <dgm:t>
        <a:bodyPr/>
        <a:lstStyle/>
        <a:p>
          <a:endParaRPr lang="en-US" sz="1400"/>
        </a:p>
      </dgm:t>
    </dgm:pt>
    <dgm:pt modelId="{B3E44B80-D717-E848-AC9C-8BA841D6FFED}">
      <dgm:prSet phldrT="[Text]" custT="1"/>
      <dgm:spPr/>
      <dgm:t>
        <a:bodyPr/>
        <a:lstStyle/>
        <a:p>
          <a:r>
            <a:rPr lang="en-US" sz="1400" dirty="0"/>
            <a:t>Ophthalmology</a:t>
          </a:r>
        </a:p>
      </dgm:t>
    </dgm:pt>
    <dgm:pt modelId="{11280C3C-C316-A84E-AA44-B2CCFEEBA526}" type="parTrans" cxnId="{E1B2C9BF-0E0A-6240-842D-0774C0C8AE22}">
      <dgm:prSet/>
      <dgm:spPr/>
      <dgm:t>
        <a:bodyPr/>
        <a:lstStyle/>
        <a:p>
          <a:endParaRPr lang="en-US" sz="1400"/>
        </a:p>
      </dgm:t>
    </dgm:pt>
    <dgm:pt modelId="{BE7EE7CF-C39D-8346-AD4F-F32ABB098B70}" type="sibTrans" cxnId="{E1B2C9BF-0E0A-6240-842D-0774C0C8AE22}">
      <dgm:prSet/>
      <dgm:spPr/>
      <dgm:t>
        <a:bodyPr/>
        <a:lstStyle/>
        <a:p>
          <a:endParaRPr lang="en-US" sz="1400"/>
        </a:p>
      </dgm:t>
    </dgm:pt>
    <dgm:pt modelId="{5219D67F-043F-2D48-B149-02242C69866A}">
      <dgm:prSet phldrT="[Text]" custT="1"/>
      <dgm:spPr/>
      <dgm:t>
        <a:bodyPr/>
        <a:lstStyle/>
        <a:p>
          <a:r>
            <a:rPr lang="en-US" sz="1400" dirty="0"/>
            <a:t>Otolaryngology</a:t>
          </a:r>
        </a:p>
      </dgm:t>
    </dgm:pt>
    <dgm:pt modelId="{D22A9152-B0C2-B943-A916-3D0DF4203E4A}" type="parTrans" cxnId="{96843F27-8BF2-6A44-908D-BCA5C183C460}">
      <dgm:prSet/>
      <dgm:spPr/>
      <dgm:t>
        <a:bodyPr/>
        <a:lstStyle/>
        <a:p>
          <a:endParaRPr lang="en-US" sz="1400"/>
        </a:p>
      </dgm:t>
    </dgm:pt>
    <dgm:pt modelId="{7AA2E4B5-BB11-EC44-A974-B87381E1DB5C}" type="sibTrans" cxnId="{96843F27-8BF2-6A44-908D-BCA5C183C460}">
      <dgm:prSet/>
      <dgm:spPr/>
      <dgm:t>
        <a:bodyPr/>
        <a:lstStyle/>
        <a:p>
          <a:endParaRPr lang="en-US" sz="1400"/>
        </a:p>
      </dgm:t>
    </dgm:pt>
    <dgm:pt modelId="{C289C5F6-6709-4047-9179-AD5F5DCB6E6D}">
      <dgm:prSet phldrT="[Text]" custT="1"/>
      <dgm:spPr/>
      <dgm:t>
        <a:bodyPr/>
        <a:lstStyle/>
        <a:p>
          <a:r>
            <a:rPr lang="en-US" sz="1400" dirty="0"/>
            <a:t>Orthopedic Surgery</a:t>
          </a:r>
        </a:p>
      </dgm:t>
    </dgm:pt>
    <dgm:pt modelId="{5B6B00B1-CD76-4F43-97A9-0D84A74C1B46}" type="parTrans" cxnId="{7382976D-0596-1E48-A601-47C9B369A3F7}">
      <dgm:prSet/>
      <dgm:spPr/>
      <dgm:t>
        <a:bodyPr/>
        <a:lstStyle/>
        <a:p>
          <a:endParaRPr lang="en-US" sz="1400"/>
        </a:p>
      </dgm:t>
    </dgm:pt>
    <dgm:pt modelId="{4F7D0218-71BA-1A4B-9966-FD96A20DA4DC}" type="sibTrans" cxnId="{7382976D-0596-1E48-A601-47C9B369A3F7}">
      <dgm:prSet/>
      <dgm:spPr/>
      <dgm:t>
        <a:bodyPr/>
        <a:lstStyle/>
        <a:p>
          <a:endParaRPr lang="en-US" sz="1400"/>
        </a:p>
      </dgm:t>
    </dgm:pt>
    <dgm:pt modelId="{B6D28F9A-9B50-DD4A-A787-7FB421A5FA63}">
      <dgm:prSet phldrT="[Text]" custT="1"/>
      <dgm:spPr/>
      <dgm:t>
        <a:bodyPr/>
        <a:lstStyle/>
        <a:p>
          <a:r>
            <a:rPr lang="en-US" sz="1400" dirty="0"/>
            <a:t>Pediatrics</a:t>
          </a:r>
        </a:p>
      </dgm:t>
    </dgm:pt>
    <dgm:pt modelId="{94C8DF6A-7C3E-204E-A4CD-352662E92895}" type="parTrans" cxnId="{47AE8B0F-C774-6441-83E1-F353D551D078}">
      <dgm:prSet/>
      <dgm:spPr/>
      <dgm:t>
        <a:bodyPr/>
        <a:lstStyle/>
        <a:p>
          <a:endParaRPr lang="en-US" sz="1400"/>
        </a:p>
      </dgm:t>
    </dgm:pt>
    <dgm:pt modelId="{3C774EBE-B41A-1648-9E66-494183985169}" type="sibTrans" cxnId="{47AE8B0F-C774-6441-83E1-F353D551D078}">
      <dgm:prSet/>
      <dgm:spPr/>
      <dgm:t>
        <a:bodyPr/>
        <a:lstStyle/>
        <a:p>
          <a:endParaRPr lang="en-US" sz="1400"/>
        </a:p>
      </dgm:t>
    </dgm:pt>
    <dgm:pt modelId="{31ADF825-6C9D-B54B-8E45-F088537385F8}">
      <dgm:prSet phldrT="[Text]" custT="1"/>
      <dgm:spPr/>
      <dgm:t>
        <a:bodyPr/>
        <a:lstStyle/>
        <a:p>
          <a:r>
            <a:rPr lang="en-US" sz="1400" dirty="0"/>
            <a:t>Psychiatry &amp; Neurology</a:t>
          </a:r>
        </a:p>
      </dgm:t>
    </dgm:pt>
    <dgm:pt modelId="{E46D73C4-F9A4-4744-A589-D9F7D31F859A}" type="parTrans" cxnId="{76294B48-A6B2-2947-B9DB-9B44F3DF0A48}">
      <dgm:prSet/>
      <dgm:spPr/>
      <dgm:t>
        <a:bodyPr/>
        <a:lstStyle/>
        <a:p>
          <a:endParaRPr lang="en-US" sz="1400"/>
        </a:p>
      </dgm:t>
    </dgm:pt>
    <dgm:pt modelId="{8D18B265-18D6-4D46-BDCB-2D436363569E}" type="sibTrans" cxnId="{76294B48-A6B2-2947-B9DB-9B44F3DF0A48}">
      <dgm:prSet/>
      <dgm:spPr/>
      <dgm:t>
        <a:bodyPr/>
        <a:lstStyle/>
        <a:p>
          <a:endParaRPr lang="en-US" sz="1400"/>
        </a:p>
      </dgm:t>
    </dgm:pt>
    <dgm:pt modelId="{A75FFEFA-19C8-DD4B-B47E-518D0C2B8199}">
      <dgm:prSet phldrT="[Text]" custT="1"/>
      <dgm:spPr/>
      <dgm:t>
        <a:bodyPr/>
        <a:lstStyle/>
        <a:p>
          <a:r>
            <a:rPr lang="en-US" sz="1400" dirty="0"/>
            <a:t>Anesthesiology</a:t>
          </a:r>
        </a:p>
      </dgm:t>
    </dgm:pt>
    <dgm:pt modelId="{6FC2F3A0-FD6C-CB4B-AFB7-165872BAF70A}" type="parTrans" cxnId="{4B5D0C7E-0F41-4648-9C30-E8F25FC7D2E9}">
      <dgm:prSet/>
      <dgm:spPr/>
      <dgm:t>
        <a:bodyPr/>
        <a:lstStyle/>
        <a:p>
          <a:endParaRPr lang="en-US" sz="1400"/>
        </a:p>
      </dgm:t>
    </dgm:pt>
    <dgm:pt modelId="{71B1C754-5C44-9A47-A7FA-12614FA1CE40}" type="sibTrans" cxnId="{4B5D0C7E-0F41-4648-9C30-E8F25FC7D2E9}">
      <dgm:prSet/>
      <dgm:spPr/>
      <dgm:t>
        <a:bodyPr/>
        <a:lstStyle/>
        <a:p>
          <a:endParaRPr lang="en-US" sz="1400"/>
        </a:p>
      </dgm:t>
    </dgm:pt>
    <dgm:pt modelId="{52B89718-2580-F74B-9DDF-6814DB8A2B81}">
      <dgm:prSet phldrT="[Text]" custT="1"/>
      <dgm:spPr/>
      <dgm:t>
        <a:bodyPr/>
        <a:lstStyle/>
        <a:p>
          <a:r>
            <a:rPr lang="en-US" sz="1400" dirty="0"/>
            <a:t>Plastic Surgery</a:t>
          </a:r>
        </a:p>
      </dgm:t>
    </dgm:pt>
    <dgm:pt modelId="{585E84AB-386B-3F43-A94F-DC76B4E55252}" type="parTrans" cxnId="{59779A0B-8057-994D-A3A8-42FA09CC862D}">
      <dgm:prSet/>
      <dgm:spPr/>
      <dgm:t>
        <a:bodyPr/>
        <a:lstStyle/>
        <a:p>
          <a:endParaRPr lang="en-US" sz="1400"/>
        </a:p>
      </dgm:t>
    </dgm:pt>
    <dgm:pt modelId="{629CC0E4-D15C-1946-AEAC-849B9D152155}" type="sibTrans" cxnId="{59779A0B-8057-994D-A3A8-42FA09CC862D}">
      <dgm:prSet/>
      <dgm:spPr/>
      <dgm:t>
        <a:bodyPr/>
        <a:lstStyle/>
        <a:p>
          <a:endParaRPr lang="en-US" sz="1400"/>
        </a:p>
      </dgm:t>
    </dgm:pt>
    <dgm:pt modelId="{402FACBD-EF03-E24D-ADDA-7CC6A9C0F2DE}">
      <dgm:prSet/>
      <dgm:spPr/>
      <dgm:t>
        <a:bodyPr/>
        <a:lstStyle/>
        <a:p>
          <a:r>
            <a:rPr lang="en-US" dirty="0"/>
            <a:t>Physical Medicine &amp; Rehabilitation</a:t>
          </a:r>
        </a:p>
      </dgm:t>
    </dgm:pt>
    <dgm:pt modelId="{D0BE26FA-03F1-FB4B-9FA3-1152FB1A3A35}" type="parTrans" cxnId="{461D6677-1A83-EE4D-9AF0-B74A40B7BE08}">
      <dgm:prSet/>
      <dgm:spPr/>
      <dgm:t>
        <a:bodyPr/>
        <a:lstStyle/>
        <a:p>
          <a:endParaRPr lang="en-US"/>
        </a:p>
      </dgm:t>
    </dgm:pt>
    <dgm:pt modelId="{805D3909-FC2F-C045-B0C4-16BC35AABD44}" type="sibTrans" cxnId="{461D6677-1A83-EE4D-9AF0-B74A40B7BE08}">
      <dgm:prSet/>
      <dgm:spPr/>
      <dgm:t>
        <a:bodyPr/>
        <a:lstStyle/>
        <a:p>
          <a:endParaRPr lang="en-US"/>
        </a:p>
      </dgm:t>
    </dgm:pt>
    <dgm:pt modelId="{B00FFD6B-1990-2C47-BB5D-EAAD731F6F67}">
      <dgm:prSet/>
      <dgm:spPr/>
      <dgm:t>
        <a:bodyPr/>
        <a:lstStyle/>
        <a:p>
          <a:r>
            <a:rPr lang="en-US" dirty="0"/>
            <a:t>Radiology</a:t>
          </a:r>
        </a:p>
      </dgm:t>
    </dgm:pt>
    <dgm:pt modelId="{FFECB98A-CCCE-8445-BA97-F1570D761B22}" type="parTrans" cxnId="{5964056C-C8FA-C342-9D4F-92B5B0CD53A4}">
      <dgm:prSet/>
      <dgm:spPr/>
      <dgm:t>
        <a:bodyPr/>
        <a:lstStyle/>
        <a:p>
          <a:endParaRPr lang="en-US"/>
        </a:p>
      </dgm:t>
    </dgm:pt>
    <dgm:pt modelId="{7421F30D-F552-A541-A427-05B9EA67ADE7}" type="sibTrans" cxnId="{5964056C-C8FA-C342-9D4F-92B5B0CD53A4}">
      <dgm:prSet/>
      <dgm:spPr/>
      <dgm:t>
        <a:bodyPr/>
        <a:lstStyle/>
        <a:p>
          <a:endParaRPr lang="en-US"/>
        </a:p>
      </dgm:t>
    </dgm:pt>
    <dgm:pt modelId="{01876D82-DF12-7449-A75D-F09EF370D593}">
      <dgm:prSet/>
      <dgm:spPr/>
      <dgm:t>
        <a:bodyPr/>
        <a:lstStyle/>
        <a:p>
          <a:r>
            <a:rPr lang="en-US" dirty="0"/>
            <a:t>Urology</a:t>
          </a:r>
        </a:p>
      </dgm:t>
    </dgm:pt>
    <dgm:pt modelId="{D9465E78-50D4-7549-A19B-BC82124B689A}" type="parTrans" cxnId="{6EE5515F-ABFC-A74E-9FBE-B02B8EAC45C6}">
      <dgm:prSet/>
      <dgm:spPr/>
      <dgm:t>
        <a:bodyPr/>
        <a:lstStyle/>
        <a:p>
          <a:endParaRPr lang="en-US"/>
        </a:p>
      </dgm:t>
    </dgm:pt>
    <dgm:pt modelId="{4F756DFD-EB5A-8E47-820E-02D7EF408BBC}" type="sibTrans" cxnId="{6EE5515F-ABFC-A74E-9FBE-B02B8EAC45C6}">
      <dgm:prSet/>
      <dgm:spPr/>
      <dgm:t>
        <a:bodyPr/>
        <a:lstStyle/>
        <a:p>
          <a:endParaRPr lang="en-US"/>
        </a:p>
      </dgm:t>
    </dgm:pt>
    <dgm:pt modelId="{BB11AE4E-645E-BB49-BEE6-7901372041C5}">
      <dgm:prSet/>
      <dgm:spPr/>
      <dgm:t>
        <a:bodyPr/>
        <a:lstStyle/>
        <a:p>
          <a:r>
            <a:rPr lang="en-US" dirty="0"/>
            <a:t>Internal Medicine</a:t>
          </a:r>
        </a:p>
      </dgm:t>
    </dgm:pt>
    <dgm:pt modelId="{E021D392-311E-CB4E-81E0-6891D5D30303}" type="parTrans" cxnId="{84022A5C-E0ED-B747-9A2A-8ACC83323923}">
      <dgm:prSet/>
      <dgm:spPr/>
      <dgm:t>
        <a:bodyPr/>
        <a:lstStyle/>
        <a:p>
          <a:endParaRPr lang="en-US"/>
        </a:p>
      </dgm:t>
    </dgm:pt>
    <dgm:pt modelId="{376EB144-CBD8-F94B-B3A1-1EBDF2635F9F}" type="sibTrans" cxnId="{84022A5C-E0ED-B747-9A2A-8ACC83323923}">
      <dgm:prSet/>
      <dgm:spPr/>
      <dgm:t>
        <a:bodyPr/>
        <a:lstStyle/>
        <a:p>
          <a:endParaRPr lang="en-US"/>
        </a:p>
      </dgm:t>
    </dgm:pt>
    <dgm:pt modelId="{1AB363CF-8EBE-654F-9355-862724549DD2}">
      <dgm:prSet/>
      <dgm:spPr/>
      <dgm:t>
        <a:bodyPr/>
        <a:lstStyle/>
        <a:p>
          <a:r>
            <a:rPr lang="en-US" dirty="0"/>
            <a:t>Pathology</a:t>
          </a:r>
        </a:p>
      </dgm:t>
    </dgm:pt>
    <dgm:pt modelId="{A9E6EC85-E331-AF49-92C4-3F6391D2788F}" type="parTrans" cxnId="{20CD6BDB-7A9D-994E-96B4-AB449E40B4B0}">
      <dgm:prSet/>
      <dgm:spPr/>
      <dgm:t>
        <a:bodyPr/>
        <a:lstStyle/>
        <a:p>
          <a:endParaRPr lang="en-US"/>
        </a:p>
      </dgm:t>
    </dgm:pt>
    <dgm:pt modelId="{9B17D37D-99D5-F842-8EA3-0264740211DA}" type="sibTrans" cxnId="{20CD6BDB-7A9D-994E-96B4-AB449E40B4B0}">
      <dgm:prSet/>
      <dgm:spPr/>
      <dgm:t>
        <a:bodyPr/>
        <a:lstStyle/>
        <a:p>
          <a:endParaRPr lang="en-US"/>
        </a:p>
      </dgm:t>
    </dgm:pt>
    <dgm:pt modelId="{8C62232A-E70F-0049-AAE8-368FF107114A}">
      <dgm:prSet/>
      <dgm:spPr/>
      <dgm:t>
        <a:bodyPr/>
        <a:lstStyle/>
        <a:p>
          <a:r>
            <a:rPr lang="en-US" dirty="0"/>
            <a:t>Surgery</a:t>
          </a:r>
        </a:p>
      </dgm:t>
    </dgm:pt>
    <dgm:pt modelId="{B93111FF-FDDA-964A-8172-7C7F3B2BBA27}" type="parTrans" cxnId="{74F41529-CEA4-B04E-8B38-00C9101EFB73}">
      <dgm:prSet/>
      <dgm:spPr/>
      <dgm:t>
        <a:bodyPr/>
        <a:lstStyle/>
        <a:p>
          <a:endParaRPr lang="en-US"/>
        </a:p>
      </dgm:t>
    </dgm:pt>
    <dgm:pt modelId="{45A1E180-08DC-EB4E-A8BA-F602BA534FFD}" type="sibTrans" cxnId="{74F41529-CEA4-B04E-8B38-00C9101EFB73}">
      <dgm:prSet/>
      <dgm:spPr/>
      <dgm:t>
        <a:bodyPr/>
        <a:lstStyle/>
        <a:p>
          <a:endParaRPr lang="en-US"/>
        </a:p>
      </dgm:t>
    </dgm:pt>
    <dgm:pt modelId="{8324DF47-B482-F146-ABF8-773A012C09A7}">
      <dgm:prSet/>
      <dgm:spPr/>
      <dgm:t>
        <a:bodyPr/>
        <a:lstStyle/>
        <a:p>
          <a:r>
            <a:rPr lang="en-US" dirty="0"/>
            <a:t>Neurosurgery</a:t>
          </a:r>
        </a:p>
      </dgm:t>
    </dgm:pt>
    <dgm:pt modelId="{5E1D3362-7E85-FD4A-8686-9C47DCD4C965}" type="parTrans" cxnId="{9FDE3333-50F5-9D41-9AA2-F1410D4321F3}">
      <dgm:prSet/>
      <dgm:spPr/>
      <dgm:t>
        <a:bodyPr/>
        <a:lstStyle/>
        <a:p>
          <a:endParaRPr lang="en-US"/>
        </a:p>
      </dgm:t>
    </dgm:pt>
    <dgm:pt modelId="{3CD1490C-ADA3-E749-A825-1AD3BF4470EF}" type="sibTrans" cxnId="{9FDE3333-50F5-9D41-9AA2-F1410D4321F3}">
      <dgm:prSet/>
      <dgm:spPr/>
      <dgm:t>
        <a:bodyPr/>
        <a:lstStyle/>
        <a:p>
          <a:endParaRPr lang="en-US"/>
        </a:p>
      </dgm:t>
    </dgm:pt>
    <dgm:pt modelId="{8AEB4162-53B5-CA46-A586-62DD8008A964}">
      <dgm:prSet/>
      <dgm:spPr/>
      <dgm:t>
        <a:bodyPr/>
        <a:lstStyle/>
        <a:p>
          <a:r>
            <a:rPr lang="en-US" dirty="0"/>
            <a:t>Colon &amp; Rectal Surgery</a:t>
          </a:r>
        </a:p>
      </dgm:t>
    </dgm:pt>
    <dgm:pt modelId="{00053ECE-254E-9C48-8B40-2DF32349B637}" type="parTrans" cxnId="{9E105688-30D4-CE4D-A661-644348DA12BD}">
      <dgm:prSet/>
      <dgm:spPr/>
      <dgm:t>
        <a:bodyPr/>
        <a:lstStyle/>
        <a:p>
          <a:endParaRPr lang="en-US"/>
        </a:p>
      </dgm:t>
    </dgm:pt>
    <dgm:pt modelId="{59692CAE-F7FE-E64A-B219-A1B0B4541400}" type="sibTrans" cxnId="{9E105688-30D4-CE4D-A661-644348DA12BD}">
      <dgm:prSet/>
      <dgm:spPr/>
      <dgm:t>
        <a:bodyPr/>
        <a:lstStyle/>
        <a:p>
          <a:endParaRPr lang="en-US"/>
        </a:p>
      </dgm:t>
    </dgm:pt>
    <dgm:pt modelId="{61540EC0-C3FD-F34F-9092-60BABC075D29}">
      <dgm:prSet/>
      <dgm:spPr/>
      <dgm:t>
        <a:bodyPr/>
        <a:lstStyle/>
        <a:p>
          <a:r>
            <a:rPr lang="en-US" dirty="0"/>
            <a:t>Preventative Medicine</a:t>
          </a:r>
        </a:p>
      </dgm:t>
    </dgm:pt>
    <dgm:pt modelId="{94363E55-A424-1B42-B5F9-EF9A1CB9976F}" type="parTrans" cxnId="{AAD80B5E-065D-8040-BD94-1BBF3271742D}">
      <dgm:prSet/>
      <dgm:spPr/>
      <dgm:t>
        <a:bodyPr/>
        <a:lstStyle/>
        <a:p>
          <a:endParaRPr lang="en-US"/>
        </a:p>
      </dgm:t>
    </dgm:pt>
    <dgm:pt modelId="{BE4EE69D-D542-B440-908E-F90AC012C626}" type="sibTrans" cxnId="{AAD80B5E-065D-8040-BD94-1BBF3271742D}">
      <dgm:prSet/>
      <dgm:spPr/>
      <dgm:t>
        <a:bodyPr/>
        <a:lstStyle/>
        <a:p>
          <a:endParaRPr lang="en-US"/>
        </a:p>
      </dgm:t>
    </dgm:pt>
    <dgm:pt modelId="{BEEAE072-BDF2-C44E-873D-0FA9DC8D845D}">
      <dgm:prSet/>
      <dgm:spPr/>
      <dgm:t>
        <a:bodyPr/>
        <a:lstStyle/>
        <a:p>
          <a:r>
            <a:rPr lang="en-US" dirty="0"/>
            <a:t>Family Medicine</a:t>
          </a:r>
        </a:p>
      </dgm:t>
    </dgm:pt>
    <dgm:pt modelId="{24043D08-2DA6-B64F-AA8F-C4F06B252E1A}" type="parTrans" cxnId="{2669507A-EA85-C74E-90B2-5741A0C97AE4}">
      <dgm:prSet/>
      <dgm:spPr/>
      <dgm:t>
        <a:bodyPr/>
        <a:lstStyle/>
        <a:p>
          <a:endParaRPr lang="en-US"/>
        </a:p>
      </dgm:t>
    </dgm:pt>
    <dgm:pt modelId="{21C7EEC2-2613-6546-8564-068B2E5628B0}" type="sibTrans" cxnId="{2669507A-EA85-C74E-90B2-5741A0C97AE4}">
      <dgm:prSet/>
      <dgm:spPr/>
      <dgm:t>
        <a:bodyPr/>
        <a:lstStyle/>
        <a:p>
          <a:endParaRPr lang="en-US"/>
        </a:p>
      </dgm:t>
    </dgm:pt>
    <dgm:pt modelId="{003EC0D0-242B-FE46-B2BD-7D3105D2EC70}">
      <dgm:prSet/>
      <dgm:spPr/>
      <dgm:t>
        <a:bodyPr/>
        <a:lstStyle/>
        <a:p>
          <a:r>
            <a:rPr lang="en-US" dirty="0"/>
            <a:t>Allergy &amp; Immunology</a:t>
          </a:r>
        </a:p>
      </dgm:t>
    </dgm:pt>
    <dgm:pt modelId="{41FFB012-595C-9F4E-B211-E4B061585617}" type="parTrans" cxnId="{975F32A6-942F-4D4A-B32E-E42C5345C4C7}">
      <dgm:prSet/>
      <dgm:spPr/>
      <dgm:t>
        <a:bodyPr/>
        <a:lstStyle/>
        <a:p>
          <a:endParaRPr lang="en-US"/>
        </a:p>
      </dgm:t>
    </dgm:pt>
    <dgm:pt modelId="{E93DD455-CDE5-D84C-9374-0E7DA70264F5}" type="sibTrans" cxnId="{975F32A6-942F-4D4A-B32E-E42C5345C4C7}">
      <dgm:prSet/>
      <dgm:spPr/>
      <dgm:t>
        <a:bodyPr/>
        <a:lstStyle/>
        <a:p>
          <a:endParaRPr lang="en-US"/>
        </a:p>
      </dgm:t>
    </dgm:pt>
    <dgm:pt modelId="{3BFA55B1-D73F-294A-AE30-740C6ED45DD5}">
      <dgm:prSet/>
      <dgm:spPr/>
      <dgm:t>
        <a:bodyPr/>
        <a:lstStyle/>
        <a:p>
          <a:r>
            <a:rPr lang="en-US" dirty="0"/>
            <a:t>Nuclear Medicine</a:t>
          </a:r>
        </a:p>
      </dgm:t>
    </dgm:pt>
    <dgm:pt modelId="{18E47D2A-410E-7B48-B88A-6B1E1551F122}" type="parTrans" cxnId="{963632D6-5E8A-4246-8AE3-E9B152CC464B}">
      <dgm:prSet/>
      <dgm:spPr/>
      <dgm:t>
        <a:bodyPr/>
        <a:lstStyle/>
        <a:p>
          <a:endParaRPr lang="en-US"/>
        </a:p>
      </dgm:t>
    </dgm:pt>
    <dgm:pt modelId="{30F78439-AEC6-9947-B187-12F07FAAF7C3}" type="sibTrans" cxnId="{963632D6-5E8A-4246-8AE3-E9B152CC464B}">
      <dgm:prSet/>
      <dgm:spPr/>
      <dgm:t>
        <a:bodyPr/>
        <a:lstStyle/>
        <a:p>
          <a:endParaRPr lang="en-US"/>
        </a:p>
      </dgm:t>
    </dgm:pt>
    <dgm:pt modelId="{1D998FF4-C42D-E34E-85E6-B6DC6896D1AF}">
      <dgm:prSet/>
      <dgm:spPr/>
      <dgm:t>
        <a:bodyPr/>
        <a:lstStyle/>
        <a:p>
          <a:r>
            <a:rPr lang="en-US" dirty="0"/>
            <a:t>Thoracic Surgery</a:t>
          </a:r>
        </a:p>
      </dgm:t>
    </dgm:pt>
    <dgm:pt modelId="{52D178F7-DD1A-3B41-9B5D-8D2F4D3F07FE}" type="parTrans" cxnId="{4595E33F-330A-7448-8D79-13B2BBBDD5B5}">
      <dgm:prSet/>
      <dgm:spPr/>
      <dgm:t>
        <a:bodyPr/>
        <a:lstStyle/>
        <a:p>
          <a:endParaRPr lang="en-US"/>
        </a:p>
      </dgm:t>
    </dgm:pt>
    <dgm:pt modelId="{8B35597A-847B-BC48-8FC1-C372F7BBAA0C}" type="sibTrans" cxnId="{4595E33F-330A-7448-8D79-13B2BBBDD5B5}">
      <dgm:prSet/>
      <dgm:spPr/>
      <dgm:t>
        <a:bodyPr/>
        <a:lstStyle/>
        <a:p>
          <a:endParaRPr lang="en-US"/>
        </a:p>
      </dgm:t>
    </dgm:pt>
    <dgm:pt modelId="{72EFACEB-0492-D345-8DE7-3A7622ACED04}">
      <dgm:prSet/>
      <dgm:spPr/>
      <dgm:t>
        <a:bodyPr/>
        <a:lstStyle/>
        <a:p>
          <a:r>
            <a:rPr lang="en-US" dirty="0"/>
            <a:t>Emergency Medicine</a:t>
          </a:r>
        </a:p>
      </dgm:t>
    </dgm:pt>
    <dgm:pt modelId="{11CD5E49-D867-CD4D-9D25-88D14786B6E3}" type="parTrans" cxnId="{05DB442C-F3DA-4C45-B642-33328F048455}">
      <dgm:prSet/>
      <dgm:spPr/>
      <dgm:t>
        <a:bodyPr/>
        <a:lstStyle/>
        <a:p>
          <a:endParaRPr lang="en-US"/>
        </a:p>
      </dgm:t>
    </dgm:pt>
    <dgm:pt modelId="{93584880-9518-D14A-9466-043DAEEF8B5C}" type="sibTrans" cxnId="{05DB442C-F3DA-4C45-B642-33328F048455}">
      <dgm:prSet/>
      <dgm:spPr/>
      <dgm:t>
        <a:bodyPr/>
        <a:lstStyle/>
        <a:p>
          <a:endParaRPr lang="en-US"/>
        </a:p>
      </dgm:t>
    </dgm:pt>
    <dgm:pt modelId="{0D5EEDE2-3694-A246-B8BA-6F706E96F2A5}">
      <dgm:prSet/>
      <dgm:spPr/>
      <dgm:t>
        <a:bodyPr/>
        <a:lstStyle/>
        <a:p>
          <a:r>
            <a:rPr lang="en-US" dirty="0"/>
            <a:t>Medical Genetics &amp; Genomics</a:t>
          </a:r>
        </a:p>
      </dgm:t>
    </dgm:pt>
    <dgm:pt modelId="{90975128-8976-5D48-8A72-FF9455837E38}" type="parTrans" cxnId="{C199FE24-2CE9-EA4F-A19A-0E12D41F30BC}">
      <dgm:prSet/>
      <dgm:spPr/>
      <dgm:t>
        <a:bodyPr/>
        <a:lstStyle/>
        <a:p>
          <a:endParaRPr lang="en-US"/>
        </a:p>
      </dgm:t>
    </dgm:pt>
    <dgm:pt modelId="{5207AF92-C213-3C46-AE46-F8F8E7AE3528}" type="sibTrans" cxnId="{C199FE24-2CE9-EA4F-A19A-0E12D41F30BC}">
      <dgm:prSet/>
      <dgm:spPr/>
      <dgm:t>
        <a:bodyPr/>
        <a:lstStyle/>
        <a:p>
          <a:endParaRPr lang="en-US"/>
        </a:p>
      </dgm:t>
    </dgm:pt>
    <dgm:pt modelId="{D3D6C5E6-C3FA-4E4A-BFA0-D0A6CE80F9B6}" type="pres">
      <dgm:prSet presAssocID="{AC08795C-1347-594F-9DEA-F9AAC492BF30}" presName="Name0" presStyleCnt="0">
        <dgm:presLayoutVars>
          <dgm:dir/>
          <dgm:resizeHandles/>
        </dgm:presLayoutVars>
      </dgm:prSet>
      <dgm:spPr/>
    </dgm:pt>
    <dgm:pt modelId="{A8E83EB1-7738-2046-88ED-75E6EADDFD79}" type="pres">
      <dgm:prSet presAssocID="{2BA1ACB1-E7C8-C048-BCAA-11620387BBB5}" presName="compNode" presStyleCnt="0"/>
      <dgm:spPr/>
    </dgm:pt>
    <dgm:pt modelId="{EFF33A7A-9B4E-7D49-A4BB-87B8892CD724}" type="pres">
      <dgm:prSet presAssocID="{2BA1ACB1-E7C8-C048-BCAA-11620387BBB5}" presName="dummyConnPt" presStyleCnt="0"/>
      <dgm:spPr/>
    </dgm:pt>
    <dgm:pt modelId="{9352874C-3128-174D-B2A6-F6794A667F57}" type="pres">
      <dgm:prSet presAssocID="{2BA1ACB1-E7C8-C048-BCAA-11620387BBB5}" presName="node" presStyleLbl="node1" presStyleIdx="0" presStyleCnt="24">
        <dgm:presLayoutVars>
          <dgm:bulletEnabled val="1"/>
        </dgm:presLayoutVars>
      </dgm:prSet>
      <dgm:spPr/>
    </dgm:pt>
    <dgm:pt modelId="{48EB1E68-C8A1-4041-8A4B-E74C31E2FDBD}" type="pres">
      <dgm:prSet presAssocID="{3611E272-6484-2A4D-90B2-B9593D219185}" presName="sibTrans" presStyleLbl="bgSibTrans2D1" presStyleIdx="0" presStyleCnt="23"/>
      <dgm:spPr/>
    </dgm:pt>
    <dgm:pt modelId="{3618D6B7-0E2B-E94F-BE27-859161E825AA}" type="pres">
      <dgm:prSet presAssocID="{42C62F8B-CE45-4641-955B-5B70787FD3A1}" presName="compNode" presStyleCnt="0"/>
      <dgm:spPr/>
    </dgm:pt>
    <dgm:pt modelId="{87C836D4-3845-C94A-8583-3B9EEC25ED88}" type="pres">
      <dgm:prSet presAssocID="{42C62F8B-CE45-4641-955B-5B70787FD3A1}" presName="dummyConnPt" presStyleCnt="0"/>
      <dgm:spPr/>
    </dgm:pt>
    <dgm:pt modelId="{196EC893-611F-F141-BAB7-2607BA12C4C8}" type="pres">
      <dgm:prSet presAssocID="{42C62F8B-CE45-4641-955B-5B70787FD3A1}" presName="node" presStyleLbl="node1" presStyleIdx="1" presStyleCnt="24">
        <dgm:presLayoutVars>
          <dgm:bulletEnabled val="1"/>
        </dgm:presLayoutVars>
      </dgm:prSet>
      <dgm:spPr/>
    </dgm:pt>
    <dgm:pt modelId="{E05B8F92-8853-B54C-99AC-C3BE544AA968}" type="pres">
      <dgm:prSet presAssocID="{0BCB32EF-A8BB-AE40-9D51-E833BBA2B3A7}" presName="sibTrans" presStyleLbl="bgSibTrans2D1" presStyleIdx="1" presStyleCnt="23"/>
      <dgm:spPr/>
    </dgm:pt>
    <dgm:pt modelId="{1E014DE0-FA8D-0D47-B253-98AD0B5AA179}" type="pres">
      <dgm:prSet presAssocID="{B3E44B80-D717-E848-AC9C-8BA841D6FFED}" presName="compNode" presStyleCnt="0"/>
      <dgm:spPr/>
    </dgm:pt>
    <dgm:pt modelId="{F64E7F2A-5B0F-224A-B87E-D270C11B9479}" type="pres">
      <dgm:prSet presAssocID="{B3E44B80-D717-E848-AC9C-8BA841D6FFED}" presName="dummyConnPt" presStyleCnt="0"/>
      <dgm:spPr/>
    </dgm:pt>
    <dgm:pt modelId="{2544789A-F783-B846-80D7-5714011C70E4}" type="pres">
      <dgm:prSet presAssocID="{B3E44B80-D717-E848-AC9C-8BA841D6FFED}" presName="node" presStyleLbl="node1" presStyleIdx="2" presStyleCnt="24">
        <dgm:presLayoutVars>
          <dgm:bulletEnabled val="1"/>
        </dgm:presLayoutVars>
      </dgm:prSet>
      <dgm:spPr/>
    </dgm:pt>
    <dgm:pt modelId="{1BD4DA1B-E4C9-414A-BB95-C3CB90DF5500}" type="pres">
      <dgm:prSet presAssocID="{BE7EE7CF-C39D-8346-AD4F-F32ABB098B70}" presName="sibTrans" presStyleLbl="bgSibTrans2D1" presStyleIdx="2" presStyleCnt="23"/>
      <dgm:spPr/>
    </dgm:pt>
    <dgm:pt modelId="{961884D8-B893-E542-B159-7C579E5B0DA2}" type="pres">
      <dgm:prSet presAssocID="{5219D67F-043F-2D48-B149-02242C69866A}" presName="compNode" presStyleCnt="0"/>
      <dgm:spPr/>
    </dgm:pt>
    <dgm:pt modelId="{92C43F11-9F76-B643-B508-38418DA2EF1F}" type="pres">
      <dgm:prSet presAssocID="{5219D67F-043F-2D48-B149-02242C69866A}" presName="dummyConnPt" presStyleCnt="0"/>
      <dgm:spPr/>
    </dgm:pt>
    <dgm:pt modelId="{EAF5C382-5AF3-1144-9218-573B799BF689}" type="pres">
      <dgm:prSet presAssocID="{5219D67F-043F-2D48-B149-02242C69866A}" presName="node" presStyleLbl="node1" presStyleIdx="3" presStyleCnt="24">
        <dgm:presLayoutVars>
          <dgm:bulletEnabled val="1"/>
        </dgm:presLayoutVars>
      </dgm:prSet>
      <dgm:spPr/>
    </dgm:pt>
    <dgm:pt modelId="{930CC289-C944-1D4E-810A-9AC260F96EE4}" type="pres">
      <dgm:prSet presAssocID="{7AA2E4B5-BB11-EC44-A974-B87381E1DB5C}" presName="sibTrans" presStyleLbl="bgSibTrans2D1" presStyleIdx="3" presStyleCnt="23"/>
      <dgm:spPr/>
    </dgm:pt>
    <dgm:pt modelId="{7C756FF0-5A05-ED44-AF2F-70DD96890A70}" type="pres">
      <dgm:prSet presAssocID="{C289C5F6-6709-4047-9179-AD5F5DCB6E6D}" presName="compNode" presStyleCnt="0"/>
      <dgm:spPr/>
    </dgm:pt>
    <dgm:pt modelId="{710D4D4E-6EB2-0E41-8184-17A7850E67C0}" type="pres">
      <dgm:prSet presAssocID="{C289C5F6-6709-4047-9179-AD5F5DCB6E6D}" presName="dummyConnPt" presStyleCnt="0"/>
      <dgm:spPr/>
    </dgm:pt>
    <dgm:pt modelId="{F42D833E-37FD-0D4C-9434-B33BCF3C78F7}" type="pres">
      <dgm:prSet presAssocID="{C289C5F6-6709-4047-9179-AD5F5DCB6E6D}" presName="node" presStyleLbl="node1" presStyleIdx="4" presStyleCnt="24">
        <dgm:presLayoutVars>
          <dgm:bulletEnabled val="1"/>
        </dgm:presLayoutVars>
      </dgm:prSet>
      <dgm:spPr/>
    </dgm:pt>
    <dgm:pt modelId="{A1F0B737-439C-9349-B717-F68662F4C6F4}" type="pres">
      <dgm:prSet presAssocID="{4F7D0218-71BA-1A4B-9966-FD96A20DA4DC}" presName="sibTrans" presStyleLbl="bgSibTrans2D1" presStyleIdx="4" presStyleCnt="23"/>
      <dgm:spPr/>
    </dgm:pt>
    <dgm:pt modelId="{02F17C89-C916-E742-B1CA-991950650C90}" type="pres">
      <dgm:prSet presAssocID="{B6D28F9A-9B50-DD4A-A787-7FB421A5FA63}" presName="compNode" presStyleCnt="0"/>
      <dgm:spPr/>
    </dgm:pt>
    <dgm:pt modelId="{601713F7-2ED9-2F45-B22B-BBF48EC75F63}" type="pres">
      <dgm:prSet presAssocID="{B6D28F9A-9B50-DD4A-A787-7FB421A5FA63}" presName="dummyConnPt" presStyleCnt="0"/>
      <dgm:spPr/>
    </dgm:pt>
    <dgm:pt modelId="{61CAB48A-39FD-8249-95C8-9017F24BC1B0}" type="pres">
      <dgm:prSet presAssocID="{B6D28F9A-9B50-DD4A-A787-7FB421A5FA63}" presName="node" presStyleLbl="node1" presStyleIdx="5" presStyleCnt="24">
        <dgm:presLayoutVars>
          <dgm:bulletEnabled val="1"/>
        </dgm:presLayoutVars>
      </dgm:prSet>
      <dgm:spPr/>
    </dgm:pt>
    <dgm:pt modelId="{831E54EC-979A-C646-99B2-2827351CC2E4}" type="pres">
      <dgm:prSet presAssocID="{3C774EBE-B41A-1648-9E66-494183985169}" presName="sibTrans" presStyleLbl="bgSibTrans2D1" presStyleIdx="5" presStyleCnt="23"/>
      <dgm:spPr/>
    </dgm:pt>
    <dgm:pt modelId="{76BAD0D3-EA46-3441-BAB3-AC98CAE0A1E5}" type="pres">
      <dgm:prSet presAssocID="{31ADF825-6C9D-B54B-8E45-F088537385F8}" presName="compNode" presStyleCnt="0"/>
      <dgm:spPr/>
    </dgm:pt>
    <dgm:pt modelId="{30E9F8C1-765B-7C42-B807-6907F13B4D5B}" type="pres">
      <dgm:prSet presAssocID="{31ADF825-6C9D-B54B-8E45-F088537385F8}" presName="dummyConnPt" presStyleCnt="0"/>
      <dgm:spPr/>
    </dgm:pt>
    <dgm:pt modelId="{77FF7CF9-1C79-0B46-AF08-6BBA628AFA5B}" type="pres">
      <dgm:prSet presAssocID="{31ADF825-6C9D-B54B-8E45-F088537385F8}" presName="node" presStyleLbl="node1" presStyleIdx="6" presStyleCnt="24">
        <dgm:presLayoutVars>
          <dgm:bulletEnabled val="1"/>
        </dgm:presLayoutVars>
      </dgm:prSet>
      <dgm:spPr/>
    </dgm:pt>
    <dgm:pt modelId="{2611A544-A99F-DC40-BEC5-3605936F9919}" type="pres">
      <dgm:prSet presAssocID="{8D18B265-18D6-4D46-BDCB-2D436363569E}" presName="sibTrans" presStyleLbl="bgSibTrans2D1" presStyleIdx="6" presStyleCnt="23"/>
      <dgm:spPr/>
    </dgm:pt>
    <dgm:pt modelId="{2E9C6241-2982-6D4A-B60D-02709ED4055A}" type="pres">
      <dgm:prSet presAssocID="{B00FFD6B-1990-2C47-BB5D-EAAD731F6F67}" presName="compNode" presStyleCnt="0"/>
      <dgm:spPr/>
    </dgm:pt>
    <dgm:pt modelId="{B6574506-DDE1-AF40-83E8-6D9FCCEAA2CA}" type="pres">
      <dgm:prSet presAssocID="{B00FFD6B-1990-2C47-BB5D-EAAD731F6F67}" presName="dummyConnPt" presStyleCnt="0"/>
      <dgm:spPr/>
    </dgm:pt>
    <dgm:pt modelId="{232355A0-00EA-3449-A944-5D5238DF7717}" type="pres">
      <dgm:prSet presAssocID="{B00FFD6B-1990-2C47-BB5D-EAAD731F6F67}" presName="node" presStyleLbl="node1" presStyleIdx="7" presStyleCnt="24">
        <dgm:presLayoutVars>
          <dgm:bulletEnabled val="1"/>
        </dgm:presLayoutVars>
      </dgm:prSet>
      <dgm:spPr/>
    </dgm:pt>
    <dgm:pt modelId="{317ECF12-70A0-F149-B3EA-75AE6110935C}" type="pres">
      <dgm:prSet presAssocID="{7421F30D-F552-A541-A427-05B9EA67ADE7}" presName="sibTrans" presStyleLbl="bgSibTrans2D1" presStyleIdx="7" presStyleCnt="23"/>
      <dgm:spPr/>
    </dgm:pt>
    <dgm:pt modelId="{D244F485-0151-5344-9B43-C6F8B7120BAE}" type="pres">
      <dgm:prSet presAssocID="{01876D82-DF12-7449-A75D-F09EF370D593}" presName="compNode" presStyleCnt="0"/>
      <dgm:spPr/>
    </dgm:pt>
    <dgm:pt modelId="{2E1E9AA3-DE34-754C-8AD9-F5283E24A581}" type="pres">
      <dgm:prSet presAssocID="{01876D82-DF12-7449-A75D-F09EF370D593}" presName="dummyConnPt" presStyleCnt="0"/>
      <dgm:spPr/>
    </dgm:pt>
    <dgm:pt modelId="{E2CF607E-1136-2F4A-9E0C-5DBDA62BA01E}" type="pres">
      <dgm:prSet presAssocID="{01876D82-DF12-7449-A75D-F09EF370D593}" presName="node" presStyleLbl="node1" presStyleIdx="8" presStyleCnt="24">
        <dgm:presLayoutVars>
          <dgm:bulletEnabled val="1"/>
        </dgm:presLayoutVars>
      </dgm:prSet>
      <dgm:spPr/>
    </dgm:pt>
    <dgm:pt modelId="{69D1E8FD-805B-724F-95F0-F9780AADAD3B}" type="pres">
      <dgm:prSet presAssocID="{4F756DFD-EB5A-8E47-820E-02D7EF408BBC}" presName="sibTrans" presStyleLbl="bgSibTrans2D1" presStyleIdx="8" presStyleCnt="23"/>
      <dgm:spPr/>
    </dgm:pt>
    <dgm:pt modelId="{6A6A7861-A910-0B44-800A-6D92F19C4F6A}" type="pres">
      <dgm:prSet presAssocID="{BB11AE4E-645E-BB49-BEE6-7901372041C5}" presName="compNode" presStyleCnt="0"/>
      <dgm:spPr/>
    </dgm:pt>
    <dgm:pt modelId="{CCB80525-249D-774F-ABD4-83DF4AC7E965}" type="pres">
      <dgm:prSet presAssocID="{BB11AE4E-645E-BB49-BEE6-7901372041C5}" presName="dummyConnPt" presStyleCnt="0"/>
      <dgm:spPr/>
    </dgm:pt>
    <dgm:pt modelId="{8A9BF82F-76AA-0B49-B2D0-919C5401C385}" type="pres">
      <dgm:prSet presAssocID="{BB11AE4E-645E-BB49-BEE6-7901372041C5}" presName="node" presStyleLbl="node1" presStyleIdx="9" presStyleCnt="24">
        <dgm:presLayoutVars>
          <dgm:bulletEnabled val="1"/>
        </dgm:presLayoutVars>
      </dgm:prSet>
      <dgm:spPr/>
    </dgm:pt>
    <dgm:pt modelId="{37039B64-3054-4A46-95BF-2CF00652AB10}" type="pres">
      <dgm:prSet presAssocID="{376EB144-CBD8-F94B-B3A1-1EBDF2635F9F}" presName="sibTrans" presStyleLbl="bgSibTrans2D1" presStyleIdx="9" presStyleCnt="23"/>
      <dgm:spPr/>
    </dgm:pt>
    <dgm:pt modelId="{64198992-0F9F-8F4E-9F17-5D531AE8E104}" type="pres">
      <dgm:prSet presAssocID="{1AB363CF-8EBE-654F-9355-862724549DD2}" presName="compNode" presStyleCnt="0"/>
      <dgm:spPr/>
    </dgm:pt>
    <dgm:pt modelId="{EE696AEA-EE81-6046-A4C4-E8150BA653F8}" type="pres">
      <dgm:prSet presAssocID="{1AB363CF-8EBE-654F-9355-862724549DD2}" presName="dummyConnPt" presStyleCnt="0"/>
      <dgm:spPr/>
    </dgm:pt>
    <dgm:pt modelId="{C7A5C373-E7D2-424B-864C-1C8E23953E83}" type="pres">
      <dgm:prSet presAssocID="{1AB363CF-8EBE-654F-9355-862724549DD2}" presName="node" presStyleLbl="node1" presStyleIdx="10" presStyleCnt="24">
        <dgm:presLayoutVars>
          <dgm:bulletEnabled val="1"/>
        </dgm:presLayoutVars>
      </dgm:prSet>
      <dgm:spPr/>
    </dgm:pt>
    <dgm:pt modelId="{3026913B-7E1A-C84A-A77B-47F61D420E34}" type="pres">
      <dgm:prSet presAssocID="{9B17D37D-99D5-F842-8EA3-0264740211DA}" presName="sibTrans" presStyleLbl="bgSibTrans2D1" presStyleIdx="10" presStyleCnt="23"/>
      <dgm:spPr/>
    </dgm:pt>
    <dgm:pt modelId="{B5B8BEC5-587F-F94F-B08C-0D33C130E8B0}" type="pres">
      <dgm:prSet presAssocID="{8C62232A-E70F-0049-AAE8-368FF107114A}" presName="compNode" presStyleCnt="0"/>
      <dgm:spPr/>
    </dgm:pt>
    <dgm:pt modelId="{594BFB3C-3830-5C4F-8FA7-6F69C8C872E4}" type="pres">
      <dgm:prSet presAssocID="{8C62232A-E70F-0049-AAE8-368FF107114A}" presName="dummyConnPt" presStyleCnt="0"/>
      <dgm:spPr/>
    </dgm:pt>
    <dgm:pt modelId="{1BA2BC39-A4C1-E049-B1F7-1C77EB4AD064}" type="pres">
      <dgm:prSet presAssocID="{8C62232A-E70F-0049-AAE8-368FF107114A}" presName="node" presStyleLbl="node1" presStyleIdx="11" presStyleCnt="24">
        <dgm:presLayoutVars>
          <dgm:bulletEnabled val="1"/>
        </dgm:presLayoutVars>
      </dgm:prSet>
      <dgm:spPr/>
    </dgm:pt>
    <dgm:pt modelId="{4E684567-53CB-2145-B824-F1D29C34B422}" type="pres">
      <dgm:prSet presAssocID="{45A1E180-08DC-EB4E-A8BA-F602BA534FFD}" presName="sibTrans" presStyleLbl="bgSibTrans2D1" presStyleIdx="11" presStyleCnt="23"/>
      <dgm:spPr/>
    </dgm:pt>
    <dgm:pt modelId="{2F1BDCF9-85C5-654B-972E-506F2ECEB44D}" type="pres">
      <dgm:prSet presAssocID="{8324DF47-B482-F146-ABF8-773A012C09A7}" presName="compNode" presStyleCnt="0"/>
      <dgm:spPr/>
    </dgm:pt>
    <dgm:pt modelId="{F0281247-0BAE-7A4E-B785-41CBCC872810}" type="pres">
      <dgm:prSet presAssocID="{8324DF47-B482-F146-ABF8-773A012C09A7}" presName="dummyConnPt" presStyleCnt="0"/>
      <dgm:spPr/>
    </dgm:pt>
    <dgm:pt modelId="{BAD68966-FD42-B647-99D7-4272CFFE3DAB}" type="pres">
      <dgm:prSet presAssocID="{8324DF47-B482-F146-ABF8-773A012C09A7}" presName="node" presStyleLbl="node1" presStyleIdx="12" presStyleCnt="24">
        <dgm:presLayoutVars>
          <dgm:bulletEnabled val="1"/>
        </dgm:presLayoutVars>
      </dgm:prSet>
      <dgm:spPr/>
    </dgm:pt>
    <dgm:pt modelId="{06AFAB39-173A-0F42-98E1-12E74939FC9B}" type="pres">
      <dgm:prSet presAssocID="{3CD1490C-ADA3-E749-A825-1AD3BF4470EF}" presName="sibTrans" presStyleLbl="bgSibTrans2D1" presStyleIdx="12" presStyleCnt="23"/>
      <dgm:spPr/>
    </dgm:pt>
    <dgm:pt modelId="{A5A99266-5C4F-3046-BB40-3FCEE95966EC}" type="pres">
      <dgm:prSet presAssocID="{A75FFEFA-19C8-DD4B-B47E-518D0C2B8199}" presName="compNode" presStyleCnt="0"/>
      <dgm:spPr/>
    </dgm:pt>
    <dgm:pt modelId="{6FEA25CF-D498-E140-AAD9-3B1DA0F9C903}" type="pres">
      <dgm:prSet presAssocID="{A75FFEFA-19C8-DD4B-B47E-518D0C2B8199}" presName="dummyConnPt" presStyleCnt="0"/>
      <dgm:spPr/>
    </dgm:pt>
    <dgm:pt modelId="{7920A6EA-DB8A-AC46-B2E9-A749C52A366E}" type="pres">
      <dgm:prSet presAssocID="{A75FFEFA-19C8-DD4B-B47E-518D0C2B8199}" presName="node" presStyleLbl="node1" presStyleIdx="13" presStyleCnt="24">
        <dgm:presLayoutVars>
          <dgm:bulletEnabled val="1"/>
        </dgm:presLayoutVars>
      </dgm:prSet>
      <dgm:spPr/>
    </dgm:pt>
    <dgm:pt modelId="{89B1E368-3B21-D242-AC37-CC939264E398}" type="pres">
      <dgm:prSet presAssocID="{71B1C754-5C44-9A47-A7FA-12614FA1CE40}" presName="sibTrans" presStyleLbl="bgSibTrans2D1" presStyleIdx="13" presStyleCnt="23"/>
      <dgm:spPr/>
    </dgm:pt>
    <dgm:pt modelId="{6A855333-034E-6345-A01A-2FCC806146FF}" type="pres">
      <dgm:prSet presAssocID="{52B89718-2580-F74B-9DDF-6814DB8A2B81}" presName="compNode" presStyleCnt="0"/>
      <dgm:spPr/>
    </dgm:pt>
    <dgm:pt modelId="{D7740B63-F03B-DF41-85CE-AA65B8AD5CF0}" type="pres">
      <dgm:prSet presAssocID="{52B89718-2580-F74B-9DDF-6814DB8A2B81}" presName="dummyConnPt" presStyleCnt="0"/>
      <dgm:spPr/>
    </dgm:pt>
    <dgm:pt modelId="{7D2E0F9B-5288-D84D-90F1-03FCEEDEB9F5}" type="pres">
      <dgm:prSet presAssocID="{52B89718-2580-F74B-9DDF-6814DB8A2B81}" presName="node" presStyleLbl="node1" presStyleIdx="14" presStyleCnt="24">
        <dgm:presLayoutVars>
          <dgm:bulletEnabled val="1"/>
        </dgm:presLayoutVars>
      </dgm:prSet>
      <dgm:spPr/>
    </dgm:pt>
    <dgm:pt modelId="{00D45532-0121-FA45-BC6A-227549EEB398}" type="pres">
      <dgm:prSet presAssocID="{629CC0E4-D15C-1946-AEAC-849B9D152155}" presName="sibTrans" presStyleLbl="bgSibTrans2D1" presStyleIdx="14" presStyleCnt="23"/>
      <dgm:spPr/>
    </dgm:pt>
    <dgm:pt modelId="{C8707B7A-BB4B-7A43-89DB-52347CD44670}" type="pres">
      <dgm:prSet presAssocID="{402FACBD-EF03-E24D-ADDA-7CC6A9C0F2DE}" presName="compNode" presStyleCnt="0"/>
      <dgm:spPr/>
    </dgm:pt>
    <dgm:pt modelId="{F5EE611C-EF98-B347-99EF-461E9E2A1FA5}" type="pres">
      <dgm:prSet presAssocID="{402FACBD-EF03-E24D-ADDA-7CC6A9C0F2DE}" presName="dummyConnPt" presStyleCnt="0"/>
      <dgm:spPr/>
    </dgm:pt>
    <dgm:pt modelId="{A11EFD05-7E94-EF4D-909A-111F809635A6}" type="pres">
      <dgm:prSet presAssocID="{402FACBD-EF03-E24D-ADDA-7CC6A9C0F2DE}" presName="node" presStyleLbl="node1" presStyleIdx="15" presStyleCnt="24">
        <dgm:presLayoutVars>
          <dgm:bulletEnabled val="1"/>
        </dgm:presLayoutVars>
      </dgm:prSet>
      <dgm:spPr/>
    </dgm:pt>
    <dgm:pt modelId="{F5AA8D1E-7EF6-0246-AD07-FF87FAA451C0}" type="pres">
      <dgm:prSet presAssocID="{805D3909-FC2F-C045-B0C4-16BC35AABD44}" presName="sibTrans" presStyleLbl="bgSibTrans2D1" presStyleIdx="15" presStyleCnt="23"/>
      <dgm:spPr/>
    </dgm:pt>
    <dgm:pt modelId="{9EEEBDC6-39C3-C646-9F71-75F3BA8C06EE}" type="pres">
      <dgm:prSet presAssocID="{8AEB4162-53B5-CA46-A586-62DD8008A964}" presName="compNode" presStyleCnt="0"/>
      <dgm:spPr/>
    </dgm:pt>
    <dgm:pt modelId="{69255AF1-F0A0-B74B-9B4C-398B1801B2EA}" type="pres">
      <dgm:prSet presAssocID="{8AEB4162-53B5-CA46-A586-62DD8008A964}" presName="dummyConnPt" presStyleCnt="0"/>
      <dgm:spPr/>
    </dgm:pt>
    <dgm:pt modelId="{21DDEACF-3F38-924C-AB43-15DEEB6011FB}" type="pres">
      <dgm:prSet presAssocID="{8AEB4162-53B5-CA46-A586-62DD8008A964}" presName="node" presStyleLbl="node1" presStyleIdx="16" presStyleCnt="24">
        <dgm:presLayoutVars>
          <dgm:bulletEnabled val="1"/>
        </dgm:presLayoutVars>
      </dgm:prSet>
      <dgm:spPr/>
    </dgm:pt>
    <dgm:pt modelId="{12E53A7F-F183-6649-8C21-629B59D6113A}" type="pres">
      <dgm:prSet presAssocID="{59692CAE-F7FE-E64A-B219-A1B0B4541400}" presName="sibTrans" presStyleLbl="bgSibTrans2D1" presStyleIdx="16" presStyleCnt="23"/>
      <dgm:spPr/>
    </dgm:pt>
    <dgm:pt modelId="{9FC3A49E-C04D-8C48-8918-DD1BC6057173}" type="pres">
      <dgm:prSet presAssocID="{61540EC0-C3FD-F34F-9092-60BABC075D29}" presName="compNode" presStyleCnt="0"/>
      <dgm:spPr/>
    </dgm:pt>
    <dgm:pt modelId="{982CA9BC-9638-6E4B-A588-AC8E6FE726A6}" type="pres">
      <dgm:prSet presAssocID="{61540EC0-C3FD-F34F-9092-60BABC075D29}" presName="dummyConnPt" presStyleCnt="0"/>
      <dgm:spPr/>
    </dgm:pt>
    <dgm:pt modelId="{5AD7FD9B-A774-044A-9504-F4DB4953A7A6}" type="pres">
      <dgm:prSet presAssocID="{61540EC0-C3FD-F34F-9092-60BABC075D29}" presName="node" presStyleLbl="node1" presStyleIdx="17" presStyleCnt="24">
        <dgm:presLayoutVars>
          <dgm:bulletEnabled val="1"/>
        </dgm:presLayoutVars>
      </dgm:prSet>
      <dgm:spPr/>
    </dgm:pt>
    <dgm:pt modelId="{845DC1DC-6574-034D-AF98-FD86B727A457}" type="pres">
      <dgm:prSet presAssocID="{BE4EE69D-D542-B440-908E-F90AC012C626}" presName="sibTrans" presStyleLbl="bgSibTrans2D1" presStyleIdx="17" presStyleCnt="23"/>
      <dgm:spPr/>
    </dgm:pt>
    <dgm:pt modelId="{6BC03B07-7D88-E748-948C-B8054A0DF6AB}" type="pres">
      <dgm:prSet presAssocID="{BEEAE072-BDF2-C44E-873D-0FA9DC8D845D}" presName="compNode" presStyleCnt="0"/>
      <dgm:spPr/>
    </dgm:pt>
    <dgm:pt modelId="{9FBC3599-8797-3E46-B737-DFB41D8C2475}" type="pres">
      <dgm:prSet presAssocID="{BEEAE072-BDF2-C44E-873D-0FA9DC8D845D}" presName="dummyConnPt" presStyleCnt="0"/>
      <dgm:spPr/>
    </dgm:pt>
    <dgm:pt modelId="{4C6FA897-A4FB-A844-AA09-CD258375F8AC}" type="pres">
      <dgm:prSet presAssocID="{BEEAE072-BDF2-C44E-873D-0FA9DC8D845D}" presName="node" presStyleLbl="node1" presStyleIdx="18" presStyleCnt="24">
        <dgm:presLayoutVars>
          <dgm:bulletEnabled val="1"/>
        </dgm:presLayoutVars>
      </dgm:prSet>
      <dgm:spPr/>
    </dgm:pt>
    <dgm:pt modelId="{01796B35-8E47-3E4D-AC80-2DAE1363F1C3}" type="pres">
      <dgm:prSet presAssocID="{21C7EEC2-2613-6546-8564-068B2E5628B0}" presName="sibTrans" presStyleLbl="bgSibTrans2D1" presStyleIdx="18" presStyleCnt="23"/>
      <dgm:spPr/>
    </dgm:pt>
    <dgm:pt modelId="{5F01436E-CE77-C244-AB0C-948E87F4EBD3}" type="pres">
      <dgm:prSet presAssocID="{003EC0D0-242B-FE46-B2BD-7D3105D2EC70}" presName="compNode" presStyleCnt="0"/>
      <dgm:spPr/>
    </dgm:pt>
    <dgm:pt modelId="{12DFD4ED-1808-4940-BCDA-783F649E0563}" type="pres">
      <dgm:prSet presAssocID="{003EC0D0-242B-FE46-B2BD-7D3105D2EC70}" presName="dummyConnPt" presStyleCnt="0"/>
      <dgm:spPr/>
    </dgm:pt>
    <dgm:pt modelId="{BC4E1E8C-CC0D-C44E-AA57-AF6C5BE7F0D7}" type="pres">
      <dgm:prSet presAssocID="{003EC0D0-242B-FE46-B2BD-7D3105D2EC70}" presName="node" presStyleLbl="node1" presStyleIdx="19" presStyleCnt="24">
        <dgm:presLayoutVars>
          <dgm:bulletEnabled val="1"/>
        </dgm:presLayoutVars>
      </dgm:prSet>
      <dgm:spPr/>
    </dgm:pt>
    <dgm:pt modelId="{216832F3-2AE3-5B47-B386-E7CC2CE80608}" type="pres">
      <dgm:prSet presAssocID="{E93DD455-CDE5-D84C-9374-0E7DA70264F5}" presName="sibTrans" presStyleLbl="bgSibTrans2D1" presStyleIdx="19" presStyleCnt="23"/>
      <dgm:spPr/>
    </dgm:pt>
    <dgm:pt modelId="{78D26CC2-3583-6D4B-AB06-9FD550A1A270}" type="pres">
      <dgm:prSet presAssocID="{3BFA55B1-D73F-294A-AE30-740C6ED45DD5}" presName="compNode" presStyleCnt="0"/>
      <dgm:spPr/>
    </dgm:pt>
    <dgm:pt modelId="{09EB700E-E97B-8B49-8F86-26CDC0FFCF76}" type="pres">
      <dgm:prSet presAssocID="{3BFA55B1-D73F-294A-AE30-740C6ED45DD5}" presName="dummyConnPt" presStyleCnt="0"/>
      <dgm:spPr/>
    </dgm:pt>
    <dgm:pt modelId="{DB8B9531-0BE2-2742-9C75-32111F22FEC1}" type="pres">
      <dgm:prSet presAssocID="{3BFA55B1-D73F-294A-AE30-740C6ED45DD5}" presName="node" presStyleLbl="node1" presStyleIdx="20" presStyleCnt="24">
        <dgm:presLayoutVars>
          <dgm:bulletEnabled val="1"/>
        </dgm:presLayoutVars>
      </dgm:prSet>
      <dgm:spPr/>
    </dgm:pt>
    <dgm:pt modelId="{3AB0CEAE-CF58-8743-87F4-C0813CC92E7E}" type="pres">
      <dgm:prSet presAssocID="{30F78439-AEC6-9947-B187-12F07FAAF7C3}" presName="sibTrans" presStyleLbl="bgSibTrans2D1" presStyleIdx="20" presStyleCnt="23"/>
      <dgm:spPr/>
    </dgm:pt>
    <dgm:pt modelId="{6221E343-E0E0-2D41-A463-C02F0F42ADAF}" type="pres">
      <dgm:prSet presAssocID="{1D998FF4-C42D-E34E-85E6-B6DC6896D1AF}" presName="compNode" presStyleCnt="0"/>
      <dgm:spPr/>
    </dgm:pt>
    <dgm:pt modelId="{E932B2E8-B453-534F-A85A-79A57993F855}" type="pres">
      <dgm:prSet presAssocID="{1D998FF4-C42D-E34E-85E6-B6DC6896D1AF}" presName="dummyConnPt" presStyleCnt="0"/>
      <dgm:spPr/>
    </dgm:pt>
    <dgm:pt modelId="{6CC547F8-48C0-784E-A285-725BE489536A}" type="pres">
      <dgm:prSet presAssocID="{1D998FF4-C42D-E34E-85E6-B6DC6896D1AF}" presName="node" presStyleLbl="node1" presStyleIdx="21" presStyleCnt="24">
        <dgm:presLayoutVars>
          <dgm:bulletEnabled val="1"/>
        </dgm:presLayoutVars>
      </dgm:prSet>
      <dgm:spPr/>
    </dgm:pt>
    <dgm:pt modelId="{0FE12528-50AB-5444-9854-36501160373F}" type="pres">
      <dgm:prSet presAssocID="{8B35597A-847B-BC48-8FC1-C372F7BBAA0C}" presName="sibTrans" presStyleLbl="bgSibTrans2D1" presStyleIdx="21" presStyleCnt="23"/>
      <dgm:spPr/>
    </dgm:pt>
    <dgm:pt modelId="{07BD01B5-862B-9840-BBEB-69092695734C}" type="pres">
      <dgm:prSet presAssocID="{72EFACEB-0492-D345-8DE7-3A7622ACED04}" presName="compNode" presStyleCnt="0"/>
      <dgm:spPr/>
    </dgm:pt>
    <dgm:pt modelId="{ACF2EFB0-E63A-2043-B74B-1605BC5BF9E4}" type="pres">
      <dgm:prSet presAssocID="{72EFACEB-0492-D345-8DE7-3A7622ACED04}" presName="dummyConnPt" presStyleCnt="0"/>
      <dgm:spPr/>
    </dgm:pt>
    <dgm:pt modelId="{4182140A-AFA0-7544-9BC4-9E2C691756C2}" type="pres">
      <dgm:prSet presAssocID="{72EFACEB-0492-D345-8DE7-3A7622ACED04}" presName="node" presStyleLbl="node1" presStyleIdx="22" presStyleCnt="24">
        <dgm:presLayoutVars>
          <dgm:bulletEnabled val="1"/>
        </dgm:presLayoutVars>
      </dgm:prSet>
      <dgm:spPr/>
    </dgm:pt>
    <dgm:pt modelId="{EA29A92F-BA4B-C44E-A8B6-DBE52D821CF3}" type="pres">
      <dgm:prSet presAssocID="{93584880-9518-D14A-9466-043DAEEF8B5C}" presName="sibTrans" presStyleLbl="bgSibTrans2D1" presStyleIdx="22" presStyleCnt="23"/>
      <dgm:spPr/>
    </dgm:pt>
    <dgm:pt modelId="{B1ABAACE-C5F0-C94B-97F7-6E1338352D01}" type="pres">
      <dgm:prSet presAssocID="{0D5EEDE2-3694-A246-B8BA-6F706E96F2A5}" presName="compNode" presStyleCnt="0"/>
      <dgm:spPr/>
    </dgm:pt>
    <dgm:pt modelId="{18AA0C90-F78B-4042-9297-4171D35EA98F}" type="pres">
      <dgm:prSet presAssocID="{0D5EEDE2-3694-A246-B8BA-6F706E96F2A5}" presName="dummyConnPt" presStyleCnt="0"/>
      <dgm:spPr/>
    </dgm:pt>
    <dgm:pt modelId="{286574BE-184B-BB41-8FAA-C61E1C686258}" type="pres">
      <dgm:prSet presAssocID="{0D5EEDE2-3694-A246-B8BA-6F706E96F2A5}" presName="node" presStyleLbl="node1" presStyleIdx="23" presStyleCnt="24">
        <dgm:presLayoutVars>
          <dgm:bulletEnabled val="1"/>
        </dgm:presLayoutVars>
      </dgm:prSet>
      <dgm:spPr/>
    </dgm:pt>
  </dgm:ptLst>
  <dgm:cxnLst>
    <dgm:cxn modelId="{4D993702-FA68-6548-AF19-0A740222FF85}" type="presOf" srcId="{8B35597A-847B-BC48-8FC1-C372F7BBAA0C}" destId="{0FE12528-50AB-5444-9854-36501160373F}" srcOrd="0" destOrd="0" presId="urn:microsoft.com/office/officeart/2005/8/layout/bProcess4"/>
    <dgm:cxn modelId="{566BDB04-70CF-DB49-88AB-CC979F995B6A}" type="presOf" srcId="{3BFA55B1-D73F-294A-AE30-740C6ED45DD5}" destId="{DB8B9531-0BE2-2742-9C75-32111F22FEC1}" srcOrd="0" destOrd="0" presId="urn:microsoft.com/office/officeart/2005/8/layout/bProcess4"/>
    <dgm:cxn modelId="{168D060B-0B91-AD4A-85CC-CC9ADF45748F}" type="presOf" srcId="{01876D82-DF12-7449-A75D-F09EF370D593}" destId="{E2CF607E-1136-2F4A-9E0C-5DBDA62BA01E}" srcOrd="0" destOrd="0" presId="urn:microsoft.com/office/officeart/2005/8/layout/bProcess4"/>
    <dgm:cxn modelId="{59779A0B-8057-994D-A3A8-42FA09CC862D}" srcId="{AC08795C-1347-594F-9DEA-F9AAC492BF30}" destId="{52B89718-2580-F74B-9DDF-6814DB8A2B81}" srcOrd="14" destOrd="0" parTransId="{585E84AB-386B-3F43-A94F-DC76B4E55252}" sibTransId="{629CC0E4-D15C-1946-AEAC-849B9D152155}"/>
    <dgm:cxn modelId="{47AE8B0F-C774-6441-83E1-F353D551D078}" srcId="{AC08795C-1347-594F-9DEA-F9AAC492BF30}" destId="{B6D28F9A-9B50-DD4A-A787-7FB421A5FA63}" srcOrd="5" destOrd="0" parTransId="{94C8DF6A-7C3E-204E-A4CD-352662E92895}" sibTransId="{3C774EBE-B41A-1648-9E66-494183985169}"/>
    <dgm:cxn modelId="{567BD311-665D-D642-8843-45AEDCF1599F}" type="presOf" srcId="{B00FFD6B-1990-2C47-BB5D-EAAD731F6F67}" destId="{232355A0-00EA-3449-A944-5D5238DF7717}" srcOrd="0" destOrd="0" presId="urn:microsoft.com/office/officeart/2005/8/layout/bProcess4"/>
    <dgm:cxn modelId="{9BFF2116-12F3-EA4B-BA05-89B19CC94634}" type="presOf" srcId="{7AA2E4B5-BB11-EC44-A974-B87381E1DB5C}" destId="{930CC289-C944-1D4E-810A-9AC260F96EE4}" srcOrd="0" destOrd="0" presId="urn:microsoft.com/office/officeart/2005/8/layout/bProcess4"/>
    <dgm:cxn modelId="{B4822916-9544-E34D-9564-764784E0B335}" type="presOf" srcId="{E93DD455-CDE5-D84C-9374-0E7DA70264F5}" destId="{216832F3-2AE3-5B47-B386-E7CC2CE80608}" srcOrd="0" destOrd="0" presId="urn:microsoft.com/office/officeart/2005/8/layout/bProcess4"/>
    <dgm:cxn modelId="{C199FE24-2CE9-EA4F-A19A-0E12D41F30BC}" srcId="{AC08795C-1347-594F-9DEA-F9AAC492BF30}" destId="{0D5EEDE2-3694-A246-B8BA-6F706E96F2A5}" srcOrd="23" destOrd="0" parTransId="{90975128-8976-5D48-8A72-FF9455837E38}" sibTransId="{5207AF92-C213-3C46-AE46-F8F8E7AE3528}"/>
    <dgm:cxn modelId="{77A61C25-AEC9-8D48-8DF2-D36D48C86CD9}" type="presOf" srcId="{93584880-9518-D14A-9466-043DAEEF8B5C}" destId="{EA29A92F-BA4B-C44E-A8B6-DBE52D821CF3}" srcOrd="0" destOrd="0" presId="urn:microsoft.com/office/officeart/2005/8/layout/bProcess4"/>
    <dgm:cxn modelId="{96843F27-8BF2-6A44-908D-BCA5C183C460}" srcId="{AC08795C-1347-594F-9DEA-F9AAC492BF30}" destId="{5219D67F-043F-2D48-B149-02242C69866A}" srcOrd="3" destOrd="0" parTransId="{D22A9152-B0C2-B943-A916-3D0DF4203E4A}" sibTransId="{7AA2E4B5-BB11-EC44-A974-B87381E1DB5C}"/>
    <dgm:cxn modelId="{74F41529-CEA4-B04E-8B38-00C9101EFB73}" srcId="{AC08795C-1347-594F-9DEA-F9AAC492BF30}" destId="{8C62232A-E70F-0049-AAE8-368FF107114A}" srcOrd="11" destOrd="0" parTransId="{B93111FF-FDDA-964A-8172-7C7F3B2BBA27}" sibTransId="{45A1E180-08DC-EB4E-A8BA-F602BA534FFD}"/>
    <dgm:cxn modelId="{05DB442C-F3DA-4C45-B642-33328F048455}" srcId="{AC08795C-1347-594F-9DEA-F9AAC492BF30}" destId="{72EFACEB-0492-D345-8DE7-3A7622ACED04}" srcOrd="22" destOrd="0" parTransId="{11CD5E49-D867-CD4D-9D25-88D14786B6E3}" sibTransId="{93584880-9518-D14A-9466-043DAEEF8B5C}"/>
    <dgm:cxn modelId="{4DC3AD2E-AFF9-9249-8215-EED1C7F731E5}" type="presOf" srcId="{8AEB4162-53B5-CA46-A586-62DD8008A964}" destId="{21DDEACF-3F38-924C-AB43-15DEEB6011FB}" srcOrd="0" destOrd="0" presId="urn:microsoft.com/office/officeart/2005/8/layout/bProcess4"/>
    <dgm:cxn modelId="{40457231-D2C4-6440-A391-36AFFF5328B5}" type="presOf" srcId="{BE7EE7CF-C39D-8346-AD4F-F32ABB098B70}" destId="{1BD4DA1B-E4C9-414A-BB95-C3CB90DF5500}" srcOrd="0" destOrd="0" presId="urn:microsoft.com/office/officeart/2005/8/layout/bProcess4"/>
    <dgm:cxn modelId="{9FDE3333-50F5-9D41-9AA2-F1410D4321F3}" srcId="{AC08795C-1347-594F-9DEA-F9AAC492BF30}" destId="{8324DF47-B482-F146-ABF8-773A012C09A7}" srcOrd="12" destOrd="0" parTransId="{5E1D3362-7E85-FD4A-8686-9C47DCD4C965}" sibTransId="{3CD1490C-ADA3-E749-A825-1AD3BF4470EF}"/>
    <dgm:cxn modelId="{B52FFB39-7518-6E46-B736-04D015F6EA16}" type="presOf" srcId="{7421F30D-F552-A541-A427-05B9EA67ADE7}" destId="{317ECF12-70A0-F149-B3EA-75AE6110935C}" srcOrd="0" destOrd="0" presId="urn:microsoft.com/office/officeart/2005/8/layout/bProcess4"/>
    <dgm:cxn modelId="{9A088F3A-EFC7-EB4F-8E9C-866293619F7F}" type="presOf" srcId="{4F756DFD-EB5A-8E47-820E-02D7EF408BBC}" destId="{69D1E8FD-805B-724F-95F0-F9780AADAD3B}" srcOrd="0" destOrd="0" presId="urn:microsoft.com/office/officeart/2005/8/layout/bProcess4"/>
    <dgm:cxn modelId="{A33C593E-9AE6-684F-8045-2284FA8BB9D4}" type="presOf" srcId="{72EFACEB-0492-D345-8DE7-3A7622ACED04}" destId="{4182140A-AFA0-7544-9BC4-9E2C691756C2}" srcOrd="0" destOrd="0" presId="urn:microsoft.com/office/officeart/2005/8/layout/bProcess4"/>
    <dgm:cxn modelId="{4595E33F-330A-7448-8D79-13B2BBBDD5B5}" srcId="{AC08795C-1347-594F-9DEA-F9AAC492BF30}" destId="{1D998FF4-C42D-E34E-85E6-B6DC6896D1AF}" srcOrd="21" destOrd="0" parTransId="{52D178F7-DD1A-3B41-9B5D-8D2F4D3F07FE}" sibTransId="{8B35597A-847B-BC48-8FC1-C372F7BBAA0C}"/>
    <dgm:cxn modelId="{D36EED3F-59E0-BC4F-8DDD-BCC3107D3DA8}" type="presOf" srcId="{376EB144-CBD8-F94B-B3A1-1EBDF2635F9F}" destId="{37039B64-3054-4A46-95BF-2CF00652AB10}" srcOrd="0" destOrd="0" presId="urn:microsoft.com/office/officeart/2005/8/layout/bProcess4"/>
    <dgm:cxn modelId="{F36DCA44-CA40-6349-9523-CE49726BAC0C}" type="presOf" srcId="{0BCB32EF-A8BB-AE40-9D51-E833BBA2B3A7}" destId="{E05B8F92-8853-B54C-99AC-C3BE544AA968}" srcOrd="0" destOrd="0" presId="urn:microsoft.com/office/officeart/2005/8/layout/bProcess4"/>
    <dgm:cxn modelId="{24F63C48-0F5E-D142-811D-F4A4F045242B}" type="presOf" srcId="{BE4EE69D-D542-B440-908E-F90AC012C626}" destId="{845DC1DC-6574-034D-AF98-FD86B727A457}" srcOrd="0" destOrd="0" presId="urn:microsoft.com/office/officeart/2005/8/layout/bProcess4"/>
    <dgm:cxn modelId="{76294B48-A6B2-2947-B9DB-9B44F3DF0A48}" srcId="{AC08795C-1347-594F-9DEA-F9AAC492BF30}" destId="{31ADF825-6C9D-B54B-8E45-F088537385F8}" srcOrd="6" destOrd="0" parTransId="{E46D73C4-F9A4-4744-A589-D9F7D31F859A}" sibTransId="{8D18B265-18D6-4D46-BDCB-2D436363569E}"/>
    <dgm:cxn modelId="{29E66449-7301-5F4F-9A67-AE7EA16A11F3}" type="presOf" srcId="{1D998FF4-C42D-E34E-85E6-B6DC6896D1AF}" destId="{6CC547F8-48C0-784E-A285-725BE489536A}" srcOrd="0" destOrd="0" presId="urn:microsoft.com/office/officeart/2005/8/layout/bProcess4"/>
    <dgm:cxn modelId="{A3A6AD51-910B-C540-A954-B9ED0A6531F1}" type="presOf" srcId="{5219D67F-043F-2D48-B149-02242C69866A}" destId="{EAF5C382-5AF3-1144-9218-573B799BF689}" srcOrd="0" destOrd="0" presId="urn:microsoft.com/office/officeart/2005/8/layout/bProcess4"/>
    <dgm:cxn modelId="{20317759-2669-1545-8E92-36BB9BA5CE98}" srcId="{AC08795C-1347-594F-9DEA-F9AAC492BF30}" destId="{42C62F8B-CE45-4641-955B-5B70787FD3A1}" srcOrd="1" destOrd="0" parTransId="{160AF811-1F47-E448-8D67-BF460152A12E}" sibTransId="{0BCB32EF-A8BB-AE40-9D51-E833BBA2B3A7}"/>
    <dgm:cxn modelId="{72F50A5B-1C3E-D646-9BEB-4E43DD23781A}" type="presOf" srcId="{C289C5F6-6709-4047-9179-AD5F5DCB6E6D}" destId="{F42D833E-37FD-0D4C-9434-B33BCF3C78F7}" srcOrd="0" destOrd="0" presId="urn:microsoft.com/office/officeart/2005/8/layout/bProcess4"/>
    <dgm:cxn modelId="{84022A5C-E0ED-B747-9A2A-8ACC83323923}" srcId="{AC08795C-1347-594F-9DEA-F9AAC492BF30}" destId="{BB11AE4E-645E-BB49-BEE6-7901372041C5}" srcOrd="9" destOrd="0" parTransId="{E021D392-311E-CB4E-81E0-6891D5D30303}" sibTransId="{376EB144-CBD8-F94B-B3A1-1EBDF2635F9F}"/>
    <dgm:cxn modelId="{AAD80B5E-065D-8040-BD94-1BBF3271742D}" srcId="{AC08795C-1347-594F-9DEA-F9AAC492BF30}" destId="{61540EC0-C3FD-F34F-9092-60BABC075D29}" srcOrd="17" destOrd="0" parTransId="{94363E55-A424-1B42-B5F9-EF9A1CB9976F}" sibTransId="{BE4EE69D-D542-B440-908E-F90AC012C626}"/>
    <dgm:cxn modelId="{6EE5515F-ABFC-A74E-9FBE-B02B8EAC45C6}" srcId="{AC08795C-1347-594F-9DEA-F9AAC492BF30}" destId="{01876D82-DF12-7449-A75D-F09EF370D593}" srcOrd="8" destOrd="0" parTransId="{D9465E78-50D4-7549-A19B-BC82124B689A}" sibTransId="{4F756DFD-EB5A-8E47-820E-02D7EF408BBC}"/>
    <dgm:cxn modelId="{2D166F6B-CDC6-8A46-86C4-5FA948766AC5}" type="presOf" srcId="{3C774EBE-B41A-1648-9E66-494183985169}" destId="{831E54EC-979A-C646-99B2-2827351CC2E4}" srcOrd="0" destOrd="0" presId="urn:microsoft.com/office/officeart/2005/8/layout/bProcess4"/>
    <dgm:cxn modelId="{5964056C-C8FA-C342-9D4F-92B5B0CD53A4}" srcId="{AC08795C-1347-594F-9DEA-F9AAC492BF30}" destId="{B00FFD6B-1990-2C47-BB5D-EAAD731F6F67}" srcOrd="7" destOrd="0" parTransId="{FFECB98A-CCCE-8445-BA97-F1570D761B22}" sibTransId="{7421F30D-F552-A541-A427-05B9EA67ADE7}"/>
    <dgm:cxn modelId="{7382976D-0596-1E48-A601-47C9B369A3F7}" srcId="{AC08795C-1347-594F-9DEA-F9AAC492BF30}" destId="{C289C5F6-6709-4047-9179-AD5F5DCB6E6D}" srcOrd="4" destOrd="0" parTransId="{5B6B00B1-CD76-4F43-97A9-0D84A74C1B46}" sibTransId="{4F7D0218-71BA-1A4B-9966-FD96A20DA4DC}"/>
    <dgm:cxn modelId="{9A2CF36E-A95A-ED4B-B00B-CB5E23272770}" type="presOf" srcId="{59692CAE-F7FE-E64A-B219-A1B0B4541400}" destId="{12E53A7F-F183-6649-8C21-629B59D6113A}" srcOrd="0" destOrd="0" presId="urn:microsoft.com/office/officeart/2005/8/layout/bProcess4"/>
    <dgm:cxn modelId="{D9B11574-39E9-1042-8E9D-0DEB40A264C1}" type="presOf" srcId="{9B17D37D-99D5-F842-8EA3-0264740211DA}" destId="{3026913B-7E1A-C84A-A77B-47F61D420E34}" srcOrd="0" destOrd="0" presId="urn:microsoft.com/office/officeart/2005/8/layout/bProcess4"/>
    <dgm:cxn modelId="{227B5376-1913-AF4C-B606-5DEA977A95AF}" type="presOf" srcId="{71B1C754-5C44-9A47-A7FA-12614FA1CE40}" destId="{89B1E368-3B21-D242-AC37-CC939264E398}" srcOrd="0" destOrd="0" presId="urn:microsoft.com/office/officeart/2005/8/layout/bProcess4"/>
    <dgm:cxn modelId="{461D6677-1A83-EE4D-9AF0-B74A40B7BE08}" srcId="{AC08795C-1347-594F-9DEA-F9AAC492BF30}" destId="{402FACBD-EF03-E24D-ADDA-7CC6A9C0F2DE}" srcOrd="15" destOrd="0" parTransId="{D0BE26FA-03F1-FB4B-9FA3-1152FB1A3A35}" sibTransId="{805D3909-FC2F-C045-B0C4-16BC35AABD44}"/>
    <dgm:cxn modelId="{2669507A-EA85-C74E-90B2-5741A0C97AE4}" srcId="{AC08795C-1347-594F-9DEA-F9AAC492BF30}" destId="{BEEAE072-BDF2-C44E-873D-0FA9DC8D845D}" srcOrd="18" destOrd="0" parTransId="{24043D08-2DA6-B64F-AA8F-C4F06B252E1A}" sibTransId="{21C7EEC2-2613-6546-8564-068B2E5628B0}"/>
    <dgm:cxn modelId="{6CB53D7C-6A1E-1A4D-861B-27F7E7AB3B01}" type="presOf" srcId="{8C62232A-E70F-0049-AAE8-368FF107114A}" destId="{1BA2BC39-A4C1-E049-B1F7-1C77EB4AD064}" srcOrd="0" destOrd="0" presId="urn:microsoft.com/office/officeart/2005/8/layout/bProcess4"/>
    <dgm:cxn modelId="{4B5D0C7E-0F41-4648-9C30-E8F25FC7D2E9}" srcId="{AC08795C-1347-594F-9DEA-F9AAC492BF30}" destId="{A75FFEFA-19C8-DD4B-B47E-518D0C2B8199}" srcOrd="13" destOrd="0" parTransId="{6FC2F3A0-FD6C-CB4B-AFB7-165872BAF70A}" sibTransId="{71B1C754-5C44-9A47-A7FA-12614FA1CE40}"/>
    <dgm:cxn modelId="{5E910980-17BA-B744-8392-DFFB247D4C6B}" type="presOf" srcId="{45A1E180-08DC-EB4E-A8BA-F602BA534FFD}" destId="{4E684567-53CB-2145-B824-F1D29C34B422}" srcOrd="0" destOrd="0" presId="urn:microsoft.com/office/officeart/2005/8/layout/bProcess4"/>
    <dgm:cxn modelId="{9E105688-30D4-CE4D-A661-644348DA12BD}" srcId="{AC08795C-1347-594F-9DEA-F9AAC492BF30}" destId="{8AEB4162-53B5-CA46-A586-62DD8008A964}" srcOrd="16" destOrd="0" parTransId="{00053ECE-254E-9C48-8B40-2DF32349B637}" sibTransId="{59692CAE-F7FE-E64A-B219-A1B0B4541400}"/>
    <dgm:cxn modelId="{3C10FC89-D770-3848-B605-1CCB47BAAD4D}" type="presOf" srcId="{B6D28F9A-9B50-DD4A-A787-7FB421A5FA63}" destId="{61CAB48A-39FD-8249-95C8-9017F24BC1B0}" srcOrd="0" destOrd="0" presId="urn:microsoft.com/office/officeart/2005/8/layout/bProcess4"/>
    <dgm:cxn modelId="{164AC993-B125-704F-B0DA-7D5ECD419259}" srcId="{AC08795C-1347-594F-9DEA-F9AAC492BF30}" destId="{2BA1ACB1-E7C8-C048-BCAA-11620387BBB5}" srcOrd="0" destOrd="0" parTransId="{895A592C-5267-1A47-AD99-D63D788D5D13}" sibTransId="{3611E272-6484-2A4D-90B2-B9593D219185}"/>
    <dgm:cxn modelId="{33BC5E98-8E95-FB4D-A5B4-8DE7927BBF00}" type="presOf" srcId="{629CC0E4-D15C-1946-AEAC-849B9D152155}" destId="{00D45532-0121-FA45-BC6A-227549EEB398}" srcOrd="0" destOrd="0" presId="urn:microsoft.com/office/officeart/2005/8/layout/bProcess4"/>
    <dgm:cxn modelId="{B11FA199-2A25-774E-8FFC-18060169930F}" type="presOf" srcId="{1AB363CF-8EBE-654F-9355-862724549DD2}" destId="{C7A5C373-E7D2-424B-864C-1C8E23953E83}" srcOrd="0" destOrd="0" presId="urn:microsoft.com/office/officeart/2005/8/layout/bProcess4"/>
    <dgm:cxn modelId="{6D313D9A-CA75-9140-86A1-093D006B964C}" type="presOf" srcId="{402FACBD-EF03-E24D-ADDA-7CC6A9C0F2DE}" destId="{A11EFD05-7E94-EF4D-909A-111F809635A6}" srcOrd="0" destOrd="0" presId="urn:microsoft.com/office/officeart/2005/8/layout/bProcess4"/>
    <dgm:cxn modelId="{4D52DC9D-73EF-0C40-9890-18CBDFEBAABE}" type="presOf" srcId="{805D3909-FC2F-C045-B0C4-16BC35AABD44}" destId="{F5AA8D1E-7EF6-0246-AD07-FF87FAA451C0}" srcOrd="0" destOrd="0" presId="urn:microsoft.com/office/officeart/2005/8/layout/bProcess4"/>
    <dgm:cxn modelId="{4DE028A0-8801-D64E-B6A0-4208694257AC}" type="presOf" srcId="{3CD1490C-ADA3-E749-A825-1AD3BF4470EF}" destId="{06AFAB39-173A-0F42-98E1-12E74939FC9B}" srcOrd="0" destOrd="0" presId="urn:microsoft.com/office/officeart/2005/8/layout/bProcess4"/>
    <dgm:cxn modelId="{975F32A6-942F-4D4A-B32E-E42C5345C4C7}" srcId="{AC08795C-1347-594F-9DEA-F9AAC492BF30}" destId="{003EC0D0-242B-FE46-B2BD-7D3105D2EC70}" srcOrd="19" destOrd="0" parTransId="{41FFB012-595C-9F4E-B211-E4B061585617}" sibTransId="{E93DD455-CDE5-D84C-9374-0E7DA70264F5}"/>
    <dgm:cxn modelId="{4D067DAD-77B4-E84C-B26B-6EA4AA0FFCB3}" type="presOf" srcId="{8D18B265-18D6-4D46-BDCB-2D436363569E}" destId="{2611A544-A99F-DC40-BEC5-3605936F9919}" srcOrd="0" destOrd="0" presId="urn:microsoft.com/office/officeart/2005/8/layout/bProcess4"/>
    <dgm:cxn modelId="{1CC103B5-085A-104D-9F45-017351825AAB}" type="presOf" srcId="{52B89718-2580-F74B-9DDF-6814DB8A2B81}" destId="{7D2E0F9B-5288-D84D-90F1-03FCEEDEB9F5}" srcOrd="0" destOrd="0" presId="urn:microsoft.com/office/officeart/2005/8/layout/bProcess4"/>
    <dgm:cxn modelId="{C6333FB7-F279-9D4F-9F64-7B4955C4B7F9}" type="presOf" srcId="{61540EC0-C3FD-F34F-9092-60BABC075D29}" destId="{5AD7FD9B-A774-044A-9504-F4DB4953A7A6}" srcOrd="0" destOrd="0" presId="urn:microsoft.com/office/officeart/2005/8/layout/bProcess4"/>
    <dgm:cxn modelId="{61035CB9-CD38-DF45-840E-284C9506548E}" type="presOf" srcId="{0D5EEDE2-3694-A246-B8BA-6F706E96F2A5}" destId="{286574BE-184B-BB41-8FAA-C61E1C686258}" srcOrd="0" destOrd="0" presId="urn:microsoft.com/office/officeart/2005/8/layout/bProcess4"/>
    <dgm:cxn modelId="{4BF2C1BD-EB27-2D46-B204-5FA12D1C9F0C}" type="presOf" srcId="{8324DF47-B482-F146-ABF8-773A012C09A7}" destId="{BAD68966-FD42-B647-99D7-4272CFFE3DAB}" srcOrd="0" destOrd="0" presId="urn:microsoft.com/office/officeart/2005/8/layout/bProcess4"/>
    <dgm:cxn modelId="{A36B08BF-82AE-8D4C-9448-D6DE1E0C3BD3}" type="presOf" srcId="{4F7D0218-71BA-1A4B-9966-FD96A20DA4DC}" destId="{A1F0B737-439C-9349-B717-F68662F4C6F4}" srcOrd="0" destOrd="0" presId="urn:microsoft.com/office/officeart/2005/8/layout/bProcess4"/>
    <dgm:cxn modelId="{2E8928BF-F7D6-6D47-AE85-EAE64D31C85B}" type="presOf" srcId="{BB11AE4E-645E-BB49-BEE6-7901372041C5}" destId="{8A9BF82F-76AA-0B49-B2D0-919C5401C385}" srcOrd="0" destOrd="0" presId="urn:microsoft.com/office/officeart/2005/8/layout/bProcess4"/>
    <dgm:cxn modelId="{E1B2C9BF-0E0A-6240-842D-0774C0C8AE22}" srcId="{AC08795C-1347-594F-9DEA-F9AAC492BF30}" destId="{B3E44B80-D717-E848-AC9C-8BA841D6FFED}" srcOrd="2" destOrd="0" parTransId="{11280C3C-C316-A84E-AA44-B2CCFEEBA526}" sibTransId="{BE7EE7CF-C39D-8346-AD4F-F32ABB098B70}"/>
    <dgm:cxn modelId="{17B865C2-4C71-1645-B0B7-243174337439}" type="presOf" srcId="{B3E44B80-D717-E848-AC9C-8BA841D6FFED}" destId="{2544789A-F783-B846-80D7-5714011C70E4}" srcOrd="0" destOrd="0" presId="urn:microsoft.com/office/officeart/2005/8/layout/bProcess4"/>
    <dgm:cxn modelId="{78E7DBC4-8A08-0B43-852B-437C0B7F352D}" type="presOf" srcId="{21C7EEC2-2613-6546-8564-068B2E5628B0}" destId="{01796B35-8E47-3E4D-AC80-2DAE1363F1C3}" srcOrd="0" destOrd="0" presId="urn:microsoft.com/office/officeart/2005/8/layout/bProcess4"/>
    <dgm:cxn modelId="{BA0996CB-6767-7740-8B4C-674F5A02F007}" type="presOf" srcId="{003EC0D0-242B-FE46-B2BD-7D3105D2EC70}" destId="{BC4E1E8C-CC0D-C44E-AA57-AF6C5BE7F0D7}" srcOrd="0" destOrd="0" presId="urn:microsoft.com/office/officeart/2005/8/layout/bProcess4"/>
    <dgm:cxn modelId="{86C687D1-4641-1E47-B832-8538072B952D}" type="presOf" srcId="{3611E272-6484-2A4D-90B2-B9593D219185}" destId="{48EB1E68-C8A1-4041-8A4B-E74C31E2FDBD}" srcOrd="0" destOrd="0" presId="urn:microsoft.com/office/officeart/2005/8/layout/bProcess4"/>
    <dgm:cxn modelId="{EF1EF0D4-B6F5-AF42-99AB-E65DAB8FEE91}" type="presOf" srcId="{BEEAE072-BDF2-C44E-873D-0FA9DC8D845D}" destId="{4C6FA897-A4FB-A844-AA09-CD258375F8AC}" srcOrd="0" destOrd="0" presId="urn:microsoft.com/office/officeart/2005/8/layout/bProcess4"/>
    <dgm:cxn modelId="{963632D6-5E8A-4246-8AE3-E9B152CC464B}" srcId="{AC08795C-1347-594F-9DEA-F9AAC492BF30}" destId="{3BFA55B1-D73F-294A-AE30-740C6ED45DD5}" srcOrd="20" destOrd="0" parTransId="{18E47D2A-410E-7B48-B88A-6B1E1551F122}" sibTransId="{30F78439-AEC6-9947-B187-12F07FAAF7C3}"/>
    <dgm:cxn modelId="{95748ADA-7852-C74A-8304-CA0E4F64C20A}" type="presOf" srcId="{42C62F8B-CE45-4641-955B-5B70787FD3A1}" destId="{196EC893-611F-F141-BAB7-2607BA12C4C8}" srcOrd="0" destOrd="0" presId="urn:microsoft.com/office/officeart/2005/8/layout/bProcess4"/>
    <dgm:cxn modelId="{20CD6BDB-7A9D-994E-96B4-AB449E40B4B0}" srcId="{AC08795C-1347-594F-9DEA-F9AAC492BF30}" destId="{1AB363CF-8EBE-654F-9355-862724549DD2}" srcOrd="10" destOrd="0" parTransId="{A9E6EC85-E331-AF49-92C4-3F6391D2788F}" sibTransId="{9B17D37D-99D5-F842-8EA3-0264740211DA}"/>
    <dgm:cxn modelId="{43C066E6-52D5-0149-8DA5-79C6A9A077E1}" type="presOf" srcId="{31ADF825-6C9D-B54B-8E45-F088537385F8}" destId="{77FF7CF9-1C79-0B46-AF08-6BBA628AFA5B}" srcOrd="0" destOrd="0" presId="urn:microsoft.com/office/officeart/2005/8/layout/bProcess4"/>
    <dgm:cxn modelId="{F04BFCE7-040C-F949-90D2-294A976CAB18}" type="presOf" srcId="{A75FFEFA-19C8-DD4B-B47E-518D0C2B8199}" destId="{7920A6EA-DB8A-AC46-B2E9-A749C52A366E}" srcOrd="0" destOrd="0" presId="urn:microsoft.com/office/officeart/2005/8/layout/bProcess4"/>
    <dgm:cxn modelId="{7C4A8CEA-4A93-C343-91E7-0212D8883A9B}" type="presOf" srcId="{2BA1ACB1-E7C8-C048-BCAA-11620387BBB5}" destId="{9352874C-3128-174D-B2A6-F6794A667F57}" srcOrd="0" destOrd="0" presId="urn:microsoft.com/office/officeart/2005/8/layout/bProcess4"/>
    <dgm:cxn modelId="{7C894DF1-A655-1C4A-8F2D-EAD1EADBE1D2}" type="presOf" srcId="{AC08795C-1347-594F-9DEA-F9AAC492BF30}" destId="{D3D6C5E6-C3FA-4E4A-BFA0-D0A6CE80F9B6}" srcOrd="0" destOrd="0" presId="urn:microsoft.com/office/officeart/2005/8/layout/bProcess4"/>
    <dgm:cxn modelId="{2814DEF3-3B51-E646-AC30-9DF0D13BD5DF}" type="presOf" srcId="{30F78439-AEC6-9947-B187-12F07FAAF7C3}" destId="{3AB0CEAE-CF58-8743-87F4-C0813CC92E7E}" srcOrd="0" destOrd="0" presId="urn:microsoft.com/office/officeart/2005/8/layout/bProcess4"/>
    <dgm:cxn modelId="{E65897A8-AB68-C845-823B-A6C1E2A4568E}" type="presParOf" srcId="{D3D6C5E6-C3FA-4E4A-BFA0-D0A6CE80F9B6}" destId="{A8E83EB1-7738-2046-88ED-75E6EADDFD79}" srcOrd="0" destOrd="0" presId="urn:microsoft.com/office/officeart/2005/8/layout/bProcess4"/>
    <dgm:cxn modelId="{06A45026-6EFC-CD46-968E-F85A5CEB7E70}" type="presParOf" srcId="{A8E83EB1-7738-2046-88ED-75E6EADDFD79}" destId="{EFF33A7A-9B4E-7D49-A4BB-87B8892CD724}" srcOrd="0" destOrd="0" presId="urn:microsoft.com/office/officeart/2005/8/layout/bProcess4"/>
    <dgm:cxn modelId="{608FB4EF-A66F-FB42-BD29-370855B43E65}" type="presParOf" srcId="{A8E83EB1-7738-2046-88ED-75E6EADDFD79}" destId="{9352874C-3128-174D-B2A6-F6794A667F57}" srcOrd="1" destOrd="0" presId="urn:microsoft.com/office/officeart/2005/8/layout/bProcess4"/>
    <dgm:cxn modelId="{2714D564-3CC9-1340-ABEA-6ECEF30B4666}" type="presParOf" srcId="{D3D6C5E6-C3FA-4E4A-BFA0-D0A6CE80F9B6}" destId="{48EB1E68-C8A1-4041-8A4B-E74C31E2FDBD}" srcOrd="1" destOrd="0" presId="urn:microsoft.com/office/officeart/2005/8/layout/bProcess4"/>
    <dgm:cxn modelId="{466374A1-3CF7-8B45-A00B-DC395A9F5C58}" type="presParOf" srcId="{D3D6C5E6-C3FA-4E4A-BFA0-D0A6CE80F9B6}" destId="{3618D6B7-0E2B-E94F-BE27-859161E825AA}" srcOrd="2" destOrd="0" presId="urn:microsoft.com/office/officeart/2005/8/layout/bProcess4"/>
    <dgm:cxn modelId="{7AA7AAFC-D929-4A41-94BC-7BED7B461D03}" type="presParOf" srcId="{3618D6B7-0E2B-E94F-BE27-859161E825AA}" destId="{87C836D4-3845-C94A-8583-3B9EEC25ED88}" srcOrd="0" destOrd="0" presId="urn:microsoft.com/office/officeart/2005/8/layout/bProcess4"/>
    <dgm:cxn modelId="{4E6B2C0C-8D4D-6A4C-929A-9DB547736765}" type="presParOf" srcId="{3618D6B7-0E2B-E94F-BE27-859161E825AA}" destId="{196EC893-611F-F141-BAB7-2607BA12C4C8}" srcOrd="1" destOrd="0" presId="urn:microsoft.com/office/officeart/2005/8/layout/bProcess4"/>
    <dgm:cxn modelId="{F7D89112-CA38-D745-8DE6-309CB7036A97}" type="presParOf" srcId="{D3D6C5E6-C3FA-4E4A-BFA0-D0A6CE80F9B6}" destId="{E05B8F92-8853-B54C-99AC-C3BE544AA968}" srcOrd="3" destOrd="0" presId="urn:microsoft.com/office/officeart/2005/8/layout/bProcess4"/>
    <dgm:cxn modelId="{D8B86CC2-0093-D547-9186-6F030E88062A}" type="presParOf" srcId="{D3D6C5E6-C3FA-4E4A-BFA0-D0A6CE80F9B6}" destId="{1E014DE0-FA8D-0D47-B253-98AD0B5AA179}" srcOrd="4" destOrd="0" presId="urn:microsoft.com/office/officeart/2005/8/layout/bProcess4"/>
    <dgm:cxn modelId="{DC804585-09B9-934A-96F9-39BA26DB195B}" type="presParOf" srcId="{1E014DE0-FA8D-0D47-B253-98AD0B5AA179}" destId="{F64E7F2A-5B0F-224A-B87E-D270C11B9479}" srcOrd="0" destOrd="0" presId="urn:microsoft.com/office/officeart/2005/8/layout/bProcess4"/>
    <dgm:cxn modelId="{B4930902-0D6B-6646-B0B1-D107930E7B98}" type="presParOf" srcId="{1E014DE0-FA8D-0D47-B253-98AD0B5AA179}" destId="{2544789A-F783-B846-80D7-5714011C70E4}" srcOrd="1" destOrd="0" presId="urn:microsoft.com/office/officeart/2005/8/layout/bProcess4"/>
    <dgm:cxn modelId="{45A0AB71-31D7-A249-BFD6-AEC16E3A9BDF}" type="presParOf" srcId="{D3D6C5E6-C3FA-4E4A-BFA0-D0A6CE80F9B6}" destId="{1BD4DA1B-E4C9-414A-BB95-C3CB90DF5500}" srcOrd="5" destOrd="0" presId="urn:microsoft.com/office/officeart/2005/8/layout/bProcess4"/>
    <dgm:cxn modelId="{9624798E-0039-FA45-8AD8-7FAF17C6C5D7}" type="presParOf" srcId="{D3D6C5E6-C3FA-4E4A-BFA0-D0A6CE80F9B6}" destId="{961884D8-B893-E542-B159-7C579E5B0DA2}" srcOrd="6" destOrd="0" presId="urn:microsoft.com/office/officeart/2005/8/layout/bProcess4"/>
    <dgm:cxn modelId="{24347D9B-D01D-8948-92D3-C51D18A4D2A5}" type="presParOf" srcId="{961884D8-B893-E542-B159-7C579E5B0DA2}" destId="{92C43F11-9F76-B643-B508-38418DA2EF1F}" srcOrd="0" destOrd="0" presId="urn:microsoft.com/office/officeart/2005/8/layout/bProcess4"/>
    <dgm:cxn modelId="{E9E5157E-01F4-A94D-A142-D51A181602BC}" type="presParOf" srcId="{961884D8-B893-E542-B159-7C579E5B0DA2}" destId="{EAF5C382-5AF3-1144-9218-573B799BF689}" srcOrd="1" destOrd="0" presId="urn:microsoft.com/office/officeart/2005/8/layout/bProcess4"/>
    <dgm:cxn modelId="{E5205371-3992-894D-BD4E-08127108A67D}" type="presParOf" srcId="{D3D6C5E6-C3FA-4E4A-BFA0-D0A6CE80F9B6}" destId="{930CC289-C944-1D4E-810A-9AC260F96EE4}" srcOrd="7" destOrd="0" presId="urn:microsoft.com/office/officeart/2005/8/layout/bProcess4"/>
    <dgm:cxn modelId="{855A34FF-7E60-624B-AEFB-5B9EB93D5778}" type="presParOf" srcId="{D3D6C5E6-C3FA-4E4A-BFA0-D0A6CE80F9B6}" destId="{7C756FF0-5A05-ED44-AF2F-70DD96890A70}" srcOrd="8" destOrd="0" presId="urn:microsoft.com/office/officeart/2005/8/layout/bProcess4"/>
    <dgm:cxn modelId="{0DDAEC7D-0895-C242-8554-4339AF70254C}" type="presParOf" srcId="{7C756FF0-5A05-ED44-AF2F-70DD96890A70}" destId="{710D4D4E-6EB2-0E41-8184-17A7850E67C0}" srcOrd="0" destOrd="0" presId="urn:microsoft.com/office/officeart/2005/8/layout/bProcess4"/>
    <dgm:cxn modelId="{209FD722-C9FF-6E4D-B153-7C0846BEC1E6}" type="presParOf" srcId="{7C756FF0-5A05-ED44-AF2F-70DD96890A70}" destId="{F42D833E-37FD-0D4C-9434-B33BCF3C78F7}" srcOrd="1" destOrd="0" presId="urn:microsoft.com/office/officeart/2005/8/layout/bProcess4"/>
    <dgm:cxn modelId="{4799E962-244B-9C44-B2B1-7F5F58CCC7E0}" type="presParOf" srcId="{D3D6C5E6-C3FA-4E4A-BFA0-D0A6CE80F9B6}" destId="{A1F0B737-439C-9349-B717-F68662F4C6F4}" srcOrd="9" destOrd="0" presId="urn:microsoft.com/office/officeart/2005/8/layout/bProcess4"/>
    <dgm:cxn modelId="{E6A75B9C-18D6-D74C-910F-DF4DD2DEBAF9}" type="presParOf" srcId="{D3D6C5E6-C3FA-4E4A-BFA0-D0A6CE80F9B6}" destId="{02F17C89-C916-E742-B1CA-991950650C90}" srcOrd="10" destOrd="0" presId="urn:microsoft.com/office/officeart/2005/8/layout/bProcess4"/>
    <dgm:cxn modelId="{F78442CD-49CA-0B4B-8636-85621AE35B4A}" type="presParOf" srcId="{02F17C89-C916-E742-B1CA-991950650C90}" destId="{601713F7-2ED9-2F45-B22B-BBF48EC75F63}" srcOrd="0" destOrd="0" presId="urn:microsoft.com/office/officeart/2005/8/layout/bProcess4"/>
    <dgm:cxn modelId="{3BD7BFC8-1640-F343-95DC-AC991C4868A1}" type="presParOf" srcId="{02F17C89-C916-E742-B1CA-991950650C90}" destId="{61CAB48A-39FD-8249-95C8-9017F24BC1B0}" srcOrd="1" destOrd="0" presId="urn:microsoft.com/office/officeart/2005/8/layout/bProcess4"/>
    <dgm:cxn modelId="{5D89E3DC-27AD-C947-80F3-CE9BE13AC50C}" type="presParOf" srcId="{D3D6C5E6-C3FA-4E4A-BFA0-D0A6CE80F9B6}" destId="{831E54EC-979A-C646-99B2-2827351CC2E4}" srcOrd="11" destOrd="0" presId="urn:microsoft.com/office/officeart/2005/8/layout/bProcess4"/>
    <dgm:cxn modelId="{91DF4BFA-F1D5-974C-A8B3-4AD88FEB44B6}" type="presParOf" srcId="{D3D6C5E6-C3FA-4E4A-BFA0-D0A6CE80F9B6}" destId="{76BAD0D3-EA46-3441-BAB3-AC98CAE0A1E5}" srcOrd="12" destOrd="0" presId="urn:microsoft.com/office/officeart/2005/8/layout/bProcess4"/>
    <dgm:cxn modelId="{63EF7521-5281-464F-8630-5920136DEAF8}" type="presParOf" srcId="{76BAD0D3-EA46-3441-BAB3-AC98CAE0A1E5}" destId="{30E9F8C1-765B-7C42-B807-6907F13B4D5B}" srcOrd="0" destOrd="0" presId="urn:microsoft.com/office/officeart/2005/8/layout/bProcess4"/>
    <dgm:cxn modelId="{E8FFBA4B-9B90-354C-839C-77C9521CA036}" type="presParOf" srcId="{76BAD0D3-EA46-3441-BAB3-AC98CAE0A1E5}" destId="{77FF7CF9-1C79-0B46-AF08-6BBA628AFA5B}" srcOrd="1" destOrd="0" presId="urn:microsoft.com/office/officeart/2005/8/layout/bProcess4"/>
    <dgm:cxn modelId="{659D0A7A-E356-7F4E-B796-C1E7D6DED2AA}" type="presParOf" srcId="{D3D6C5E6-C3FA-4E4A-BFA0-D0A6CE80F9B6}" destId="{2611A544-A99F-DC40-BEC5-3605936F9919}" srcOrd="13" destOrd="0" presId="urn:microsoft.com/office/officeart/2005/8/layout/bProcess4"/>
    <dgm:cxn modelId="{C950BD82-03D0-E548-AD69-AB972D8ECB26}" type="presParOf" srcId="{D3D6C5E6-C3FA-4E4A-BFA0-D0A6CE80F9B6}" destId="{2E9C6241-2982-6D4A-B60D-02709ED4055A}" srcOrd="14" destOrd="0" presId="urn:microsoft.com/office/officeart/2005/8/layout/bProcess4"/>
    <dgm:cxn modelId="{B12162E7-1F3E-F642-8F83-134E243F51F8}" type="presParOf" srcId="{2E9C6241-2982-6D4A-B60D-02709ED4055A}" destId="{B6574506-DDE1-AF40-83E8-6D9FCCEAA2CA}" srcOrd="0" destOrd="0" presId="urn:microsoft.com/office/officeart/2005/8/layout/bProcess4"/>
    <dgm:cxn modelId="{9D02BE55-F462-0C4E-AB27-B53D788DB41C}" type="presParOf" srcId="{2E9C6241-2982-6D4A-B60D-02709ED4055A}" destId="{232355A0-00EA-3449-A944-5D5238DF7717}" srcOrd="1" destOrd="0" presId="urn:microsoft.com/office/officeart/2005/8/layout/bProcess4"/>
    <dgm:cxn modelId="{E4279F8A-327B-5D43-8F4E-105927478C64}" type="presParOf" srcId="{D3D6C5E6-C3FA-4E4A-BFA0-D0A6CE80F9B6}" destId="{317ECF12-70A0-F149-B3EA-75AE6110935C}" srcOrd="15" destOrd="0" presId="urn:microsoft.com/office/officeart/2005/8/layout/bProcess4"/>
    <dgm:cxn modelId="{3E22DD66-FD0F-7943-93F9-8C53308E1D1A}" type="presParOf" srcId="{D3D6C5E6-C3FA-4E4A-BFA0-D0A6CE80F9B6}" destId="{D244F485-0151-5344-9B43-C6F8B7120BAE}" srcOrd="16" destOrd="0" presId="urn:microsoft.com/office/officeart/2005/8/layout/bProcess4"/>
    <dgm:cxn modelId="{354CC56E-1BD9-3A4C-8393-241B94B8A0C9}" type="presParOf" srcId="{D244F485-0151-5344-9B43-C6F8B7120BAE}" destId="{2E1E9AA3-DE34-754C-8AD9-F5283E24A581}" srcOrd="0" destOrd="0" presId="urn:microsoft.com/office/officeart/2005/8/layout/bProcess4"/>
    <dgm:cxn modelId="{FF824D04-F51B-6741-9083-001CF690DC13}" type="presParOf" srcId="{D244F485-0151-5344-9B43-C6F8B7120BAE}" destId="{E2CF607E-1136-2F4A-9E0C-5DBDA62BA01E}" srcOrd="1" destOrd="0" presId="urn:microsoft.com/office/officeart/2005/8/layout/bProcess4"/>
    <dgm:cxn modelId="{164B0F33-C527-CA42-98BC-774FF9122A11}" type="presParOf" srcId="{D3D6C5E6-C3FA-4E4A-BFA0-D0A6CE80F9B6}" destId="{69D1E8FD-805B-724F-95F0-F9780AADAD3B}" srcOrd="17" destOrd="0" presId="urn:microsoft.com/office/officeart/2005/8/layout/bProcess4"/>
    <dgm:cxn modelId="{D05000FC-BF28-104B-96BD-D4BAB9CDEE1E}" type="presParOf" srcId="{D3D6C5E6-C3FA-4E4A-BFA0-D0A6CE80F9B6}" destId="{6A6A7861-A910-0B44-800A-6D92F19C4F6A}" srcOrd="18" destOrd="0" presId="urn:microsoft.com/office/officeart/2005/8/layout/bProcess4"/>
    <dgm:cxn modelId="{040FC4F5-AEDE-4F47-BB4C-8855959690DA}" type="presParOf" srcId="{6A6A7861-A910-0B44-800A-6D92F19C4F6A}" destId="{CCB80525-249D-774F-ABD4-83DF4AC7E965}" srcOrd="0" destOrd="0" presId="urn:microsoft.com/office/officeart/2005/8/layout/bProcess4"/>
    <dgm:cxn modelId="{5C6B8601-15C3-5444-B42B-D603E867EE85}" type="presParOf" srcId="{6A6A7861-A910-0B44-800A-6D92F19C4F6A}" destId="{8A9BF82F-76AA-0B49-B2D0-919C5401C385}" srcOrd="1" destOrd="0" presId="urn:microsoft.com/office/officeart/2005/8/layout/bProcess4"/>
    <dgm:cxn modelId="{9A1C83D6-00F6-B647-9A18-893EACC4BC22}" type="presParOf" srcId="{D3D6C5E6-C3FA-4E4A-BFA0-D0A6CE80F9B6}" destId="{37039B64-3054-4A46-95BF-2CF00652AB10}" srcOrd="19" destOrd="0" presId="urn:microsoft.com/office/officeart/2005/8/layout/bProcess4"/>
    <dgm:cxn modelId="{F81A89FE-E03D-7443-B932-0BB34ADDACF5}" type="presParOf" srcId="{D3D6C5E6-C3FA-4E4A-BFA0-D0A6CE80F9B6}" destId="{64198992-0F9F-8F4E-9F17-5D531AE8E104}" srcOrd="20" destOrd="0" presId="urn:microsoft.com/office/officeart/2005/8/layout/bProcess4"/>
    <dgm:cxn modelId="{D8F457B0-042B-4F46-A4A2-25B29AF11A01}" type="presParOf" srcId="{64198992-0F9F-8F4E-9F17-5D531AE8E104}" destId="{EE696AEA-EE81-6046-A4C4-E8150BA653F8}" srcOrd="0" destOrd="0" presId="urn:microsoft.com/office/officeart/2005/8/layout/bProcess4"/>
    <dgm:cxn modelId="{93BCB0BF-2286-C44D-B230-4E11199B4261}" type="presParOf" srcId="{64198992-0F9F-8F4E-9F17-5D531AE8E104}" destId="{C7A5C373-E7D2-424B-864C-1C8E23953E83}" srcOrd="1" destOrd="0" presId="urn:microsoft.com/office/officeart/2005/8/layout/bProcess4"/>
    <dgm:cxn modelId="{B87B529C-0C4C-6347-A7B7-3A559EFBDEDE}" type="presParOf" srcId="{D3D6C5E6-C3FA-4E4A-BFA0-D0A6CE80F9B6}" destId="{3026913B-7E1A-C84A-A77B-47F61D420E34}" srcOrd="21" destOrd="0" presId="urn:microsoft.com/office/officeart/2005/8/layout/bProcess4"/>
    <dgm:cxn modelId="{83498D32-2742-AC4D-A7FF-E03CB1BB10F6}" type="presParOf" srcId="{D3D6C5E6-C3FA-4E4A-BFA0-D0A6CE80F9B6}" destId="{B5B8BEC5-587F-F94F-B08C-0D33C130E8B0}" srcOrd="22" destOrd="0" presId="urn:microsoft.com/office/officeart/2005/8/layout/bProcess4"/>
    <dgm:cxn modelId="{FF4BC39C-C7C5-D341-BD29-F4A019AEF6C8}" type="presParOf" srcId="{B5B8BEC5-587F-F94F-B08C-0D33C130E8B0}" destId="{594BFB3C-3830-5C4F-8FA7-6F69C8C872E4}" srcOrd="0" destOrd="0" presId="urn:microsoft.com/office/officeart/2005/8/layout/bProcess4"/>
    <dgm:cxn modelId="{5E3EDEC8-27A2-C044-8A26-4666F5F73AA6}" type="presParOf" srcId="{B5B8BEC5-587F-F94F-B08C-0D33C130E8B0}" destId="{1BA2BC39-A4C1-E049-B1F7-1C77EB4AD064}" srcOrd="1" destOrd="0" presId="urn:microsoft.com/office/officeart/2005/8/layout/bProcess4"/>
    <dgm:cxn modelId="{9BE4D9EF-E3CF-0A43-A448-4B36B9F258C9}" type="presParOf" srcId="{D3D6C5E6-C3FA-4E4A-BFA0-D0A6CE80F9B6}" destId="{4E684567-53CB-2145-B824-F1D29C34B422}" srcOrd="23" destOrd="0" presId="urn:microsoft.com/office/officeart/2005/8/layout/bProcess4"/>
    <dgm:cxn modelId="{C5410EA1-D12E-3044-BF6B-EFBFF38196F6}" type="presParOf" srcId="{D3D6C5E6-C3FA-4E4A-BFA0-D0A6CE80F9B6}" destId="{2F1BDCF9-85C5-654B-972E-506F2ECEB44D}" srcOrd="24" destOrd="0" presId="urn:microsoft.com/office/officeart/2005/8/layout/bProcess4"/>
    <dgm:cxn modelId="{2ACE4FF7-99B1-844E-A387-156D73F94B7A}" type="presParOf" srcId="{2F1BDCF9-85C5-654B-972E-506F2ECEB44D}" destId="{F0281247-0BAE-7A4E-B785-41CBCC872810}" srcOrd="0" destOrd="0" presId="urn:microsoft.com/office/officeart/2005/8/layout/bProcess4"/>
    <dgm:cxn modelId="{DD5BA17C-0C9A-5142-8CE5-171EB652CC7E}" type="presParOf" srcId="{2F1BDCF9-85C5-654B-972E-506F2ECEB44D}" destId="{BAD68966-FD42-B647-99D7-4272CFFE3DAB}" srcOrd="1" destOrd="0" presId="urn:microsoft.com/office/officeart/2005/8/layout/bProcess4"/>
    <dgm:cxn modelId="{0504207B-4B72-0044-8CC1-B7335AD7DB79}" type="presParOf" srcId="{D3D6C5E6-C3FA-4E4A-BFA0-D0A6CE80F9B6}" destId="{06AFAB39-173A-0F42-98E1-12E74939FC9B}" srcOrd="25" destOrd="0" presId="urn:microsoft.com/office/officeart/2005/8/layout/bProcess4"/>
    <dgm:cxn modelId="{AE536A26-B06A-DC42-B621-28E55F528157}" type="presParOf" srcId="{D3D6C5E6-C3FA-4E4A-BFA0-D0A6CE80F9B6}" destId="{A5A99266-5C4F-3046-BB40-3FCEE95966EC}" srcOrd="26" destOrd="0" presId="urn:microsoft.com/office/officeart/2005/8/layout/bProcess4"/>
    <dgm:cxn modelId="{C641B8C6-3754-8246-A0A2-4B55D2A86B58}" type="presParOf" srcId="{A5A99266-5C4F-3046-BB40-3FCEE95966EC}" destId="{6FEA25CF-D498-E140-AAD9-3B1DA0F9C903}" srcOrd="0" destOrd="0" presId="urn:microsoft.com/office/officeart/2005/8/layout/bProcess4"/>
    <dgm:cxn modelId="{7250130F-E070-774A-B7C8-BC52C6386EA1}" type="presParOf" srcId="{A5A99266-5C4F-3046-BB40-3FCEE95966EC}" destId="{7920A6EA-DB8A-AC46-B2E9-A749C52A366E}" srcOrd="1" destOrd="0" presId="urn:microsoft.com/office/officeart/2005/8/layout/bProcess4"/>
    <dgm:cxn modelId="{9380A4C1-9718-9747-9BD8-10C59E2B03B3}" type="presParOf" srcId="{D3D6C5E6-C3FA-4E4A-BFA0-D0A6CE80F9B6}" destId="{89B1E368-3B21-D242-AC37-CC939264E398}" srcOrd="27" destOrd="0" presId="urn:microsoft.com/office/officeart/2005/8/layout/bProcess4"/>
    <dgm:cxn modelId="{2E64F78D-11C2-6E4A-83F0-49CC3B3A41FF}" type="presParOf" srcId="{D3D6C5E6-C3FA-4E4A-BFA0-D0A6CE80F9B6}" destId="{6A855333-034E-6345-A01A-2FCC806146FF}" srcOrd="28" destOrd="0" presId="urn:microsoft.com/office/officeart/2005/8/layout/bProcess4"/>
    <dgm:cxn modelId="{221657DB-2989-FF4A-B8EA-A577A4F4435B}" type="presParOf" srcId="{6A855333-034E-6345-A01A-2FCC806146FF}" destId="{D7740B63-F03B-DF41-85CE-AA65B8AD5CF0}" srcOrd="0" destOrd="0" presId="urn:microsoft.com/office/officeart/2005/8/layout/bProcess4"/>
    <dgm:cxn modelId="{EAB0A26E-C631-5947-A62D-06EB4947FF13}" type="presParOf" srcId="{6A855333-034E-6345-A01A-2FCC806146FF}" destId="{7D2E0F9B-5288-D84D-90F1-03FCEEDEB9F5}" srcOrd="1" destOrd="0" presId="urn:microsoft.com/office/officeart/2005/8/layout/bProcess4"/>
    <dgm:cxn modelId="{EE036358-EE6D-3D49-B045-40F513715C0B}" type="presParOf" srcId="{D3D6C5E6-C3FA-4E4A-BFA0-D0A6CE80F9B6}" destId="{00D45532-0121-FA45-BC6A-227549EEB398}" srcOrd="29" destOrd="0" presId="urn:microsoft.com/office/officeart/2005/8/layout/bProcess4"/>
    <dgm:cxn modelId="{3C813F74-49A2-264B-9BA2-AA1B929CE8FA}" type="presParOf" srcId="{D3D6C5E6-C3FA-4E4A-BFA0-D0A6CE80F9B6}" destId="{C8707B7A-BB4B-7A43-89DB-52347CD44670}" srcOrd="30" destOrd="0" presId="urn:microsoft.com/office/officeart/2005/8/layout/bProcess4"/>
    <dgm:cxn modelId="{97B05396-23EA-E44F-AE8B-3135B53A4C3D}" type="presParOf" srcId="{C8707B7A-BB4B-7A43-89DB-52347CD44670}" destId="{F5EE611C-EF98-B347-99EF-461E9E2A1FA5}" srcOrd="0" destOrd="0" presId="urn:microsoft.com/office/officeart/2005/8/layout/bProcess4"/>
    <dgm:cxn modelId="{1E385154-E11D-4F48-A2E4-10E2415F1631}" type="presParOf" srcId="{C8707B7A-BB4B-7A43-89DB-52347CD44670}" destId="{A11EFD05-7E94-EF4D-909A-111F809635A6}" srcOrd="1" destOrd="0" presId="urn:microsoft.com/office/officeart/2005/8/layout/bProcess4"/>
    <dgm:cxn modelId="{7264CE0C-4DD4-694B-94CD-E9BEAD855E28}" type="presParOf" srcId="{D3D6C5E6-C3FA-4E4A-BFA0-D0A6CE80F9B6}" destId="{F5AA8D1E-7EF6-0246-AD07-FF87FAA451C0}" srcOrd="31" destOrd="0" presId="urn:microsoft.com/office/officeart/2005/8/layout/bProcess4"/>
    <dgm:cxn modelId="{5BBEDBD0-B6EA-B34D-9C9C-97F8A1D6578F}" type="presParOf" srcId="{D3D6C5E6-C3FA-4E4A-BFA0-D0A6CE80F9B6}" destId="{9EEEBDC6-39C3-C646-9F71-75F3BA8C06EE}" srcOrd="32" destOrd="0" presId="urn:microsoft.com/office/officeart/2005/8/layout/bProcess4"/>
    <dgm:cxn modelId="{B7CB94A4-C5FE-A842-A59C-5102C347A035}" type="presParOf" srcId="{9EEEBDC6-39C3-C646-9F71-75F3BA8C06EE}" destId="{69255AF1-F0A0-B74B-9B4C-398B1801B2EA}" srcOrd="0" destOrd="0" presId="urn:microsoft.com/office/officeart/2005/8/layout/bProcess4"/>
    <dgm:cxn modelId="{A516EF94-3D8D-FE49-88FD-B06019358BB0}" type="presParOf" srcId="{9EEEBDC6-39C3-C646-9F71-75F3BA8C06EE}" destId="{21DDEACF-3F38-924C-AB43-15DEEB6011FB}" srcOrd="1" destOrd="0" presId="urn:microsoft.com/office/officeart/2005/8/layout/bProcess4"/>
    <dgm:cxn modelId="{81EE5E14-3850-404E-8F10-FFEAA7A15383}" type="presParOf" srcId="{D3D6C5E6-C3FA-4E4A-BFA0-D0A6CE80F9B6}" destId="{12E53A7F-F183-6649-8C21-629B59D6113A}" srcOrd="33" destOrd="0" presId="urn:microsoft.com/office/officeart/2005/8/layout/bProcess4"/>
    <dgm:cxn modelId="{9C2D6080-01D1-404E-B3E7-2697B19170CE}" type="presParOf" srcId="{D3D6C5E6-C3FA-4E4A-BFA0-D0A6CE80F9B6}" destId="{9FC3A49E-C04D-8C48-8918-DD1BC6057173}" srcOrd="34" destOrd="0" presId="urn:microsoft.com/office/officeart/2005/8/layout/bProcess4"/>
    <dgm:cxn modelId="{A25ED4D0-5825-F64D-9B8E-F65718AA7AF8}" type="presParOf" srcId="{9FC3A49E-C04D-8C48-8918-DD1BC6057173}" destId="{982CA9BC-9638-6E4B-A588-AC8E6FE726A6}" srcOrd="0" destOrd="0" presId="urn:microsoft.com/office/officeart/2005/8/layout/bProcess4"/>
    <dgm:cxn modelId="{5420DB9B-E64D-964C-B648-370548F0394E}" type="presParOf" srcId="{9FC3A49E-C04D-8C48-8918-DD1BC6057173}" destId="{5AD7FD9B-A774-044A-9504-F4DB4953A7A6}" srcOrd="1" destOrd="0" presId="urn:microsoft.com/office/officeart/2005/8/layout/bProcess4"/>
    <dgm:cxn modelId="{C5C59549-DC5F-9344-B62C-7D7BF51CF2ED}" type="presParOf" srcId="{D3D6C5E6-C3FA-4E4A-BFA0-D0A6CE80F9B6}" destId="{845DC1DC-6574-034D-AF98-FD86B727A457}" srcOrd="35" destOrd="0" presId="urn:microsoft.com/office/officeart/2005/8/layout/bProcess4"/>
    <dgm:cxn modelId="{146364FC-DFF6-494A-B6F8-F3A1E1765D0B}" type="presParOf" srcId="{D3D6C5E6-C3FA-4E4A-BFA0-D0A6CE80F9B6}" destId="{6BC03B07-7D88-E748-948C-B8054A0DF6AB}" srcOrd="36" destOrd="0" presId="urn:microsoft.com/office/officeart/2005/8/layout/bProcess4"/>
    <dgm:cxn modelId="{324965C4-77F6-E94E-8107-D14E750CAD57}" type="presParOf" srcId="{6BC03B07-7D88-E748-948C-B8054A0DF6AB}" destId="{9FBC3599-8797-3E46-B737-DFB41D8C2475}" srcOrd="0" destOrd="0" presId="urn:microsoft.com/office/officeart/2005/8/layout/bProcess4"/>
    <dgm:cxn modelId="{7EFA6C69-8682-304E-A745-A8C66A387A0E}" type="presParOf" srcId="{6BC03B07-7D88-E748-948C-B8054A0DF6AB}" destId="{4C6FA897-A4FB-A844-AA09-CD258375F8AC}" srcOrd="1" destOrd="0" presId="urn:microsoft.com/office/officeart/2005/8/layout/bProcess4"/>
    <dgm:cxn modelId="{8BCED22E-35C3-9947-A282-5FBEA4333FF1}" type="presParOf" srcId="{D3D6C5E6-C3FA-4E4A-BFA0-D0A6CE80F9B6}" destId="{01796B35-8E47-3E4D-AC80-2DAE1363F1C3}" srcOrd="37" destOrd="0" presId="urn:microsoft.com/office/officeart/2005/8/layout/bProcess4"/>
    <dgm:cxn modelId="{E3AE24F7-70F0-0C41-8225-3F9BFA2E7A00}" type="presParOf" srcId="{D3D6C5E6-C3FA-4E4A-BFA0-D0A6CE80F9B6}" destId="{5F01436E-CE77-C244-AB0C-948E87F4EBD3}" srcOrd="38" destOrd="0" presId="urn:microsoft.com/office/officeart/2005/8/layout/bProcess4"/>
    <dgm:cxn modelId="{E7A7D2C5-C57B-FE45-A7C0-9E15F9BB3D87}" type="presParOf" srcId="{5F01436E-CE77-C244-AB0C-948E87F4EBD3}" destId="{12DFD4ED-1808-4940-BCDA-783F649E0563}" srcOrd="0" destOrd="0" presId="urn:microsoft.com/office/officeart/2005/8/layout/bProcess4"/>
    <dgm:cxn modelId="{76E26E85-6E98-0A49-88DC-41C8BB82C483}" type="presParOf" srcId="{5F01436E-CE77-C244-AB0C-948E87F4EBD3}" destId="{BC4E1E8C-CC0D-C44E-AA57-AF6C5BE7F0D7}" srcOrd="1" destOrd="0" presId="urn:microsoft.com/office/officeart/2005/8/layout/bProcess4"/>
    <dgm:cxn modelId="{70839C54-0237-8048-81AD-C55A4471959B}" type="presParOf" srcId="{D3D6C5E6-C3FA-4E4A-BFA0-D0A6CE80F9B6}" destId="{216832F3-2AE3-5B47-B386-E7CC2CE80608}" srcOrd="39" destOrd="0" presId="urn:microsoft.com/office/officeart/2005/8/layout/bProcess4"/>
    <dgm:cxn modelId="{10E7F44D-20A8-EA4E-B233-4F094C0F7525}" type="presParOf" srcId="{D3D6C5E6-C3FA-4E4A-BFA0-D0A6CE80F9B6}" destId="{78D26CC2-3583-6D4B-AB06-9FD550A1A270}" srcOrd="40" destOrd="0" presId="urn:microsoft.com/office/officeart/2005/8/layout/bProcess4"/>
    <dgm:cxn modelId="{10A3160C-FECB-1943-A24D-98BD8EB79F39}" type="presParOf" srcId="{78D26CC2-3583-6D4B-AB06-9FD550A1A270}" destId="{09EB700E-E97B-8B49-8F86-26CDC0FFCF76}" srcOrd="0" destOrd="0" presId="urn:microsoft.com/office/officeart/2005/8/layout/bProcess4"/>
    <dgm:cxn modelId="{FF24E08D-354D-FA4D-B039-C77714CD85AE}" type="presParOf" srcId="{78D26CC2-3583-6D4B-AB06-9FD550A1A270}" destId="{DB8B9531-0BE2-2742-9C75-32111F22FEC1}" srcOrd="1" destOrd="0" presId="urn:microsoft.com/office/officeart/2005/8/layout/bProcess4"/>
    <dgm:cxn modelId="{5716C5C8-E39F-A240-A4A0-7E9A658F81B0}" type="presParOf" srcId="{D3D6C5E6-C3FA-4E4A-BFA0-D0A6CE80F9B6}" destId="{3AB0CEAE-CF58-8743-87F4-C0813CC92E7E}" srcOrd="41" destOrd="0" presId="urn:microsoft.com/office/officeart/2005/8/layout/bProcess4"/>
    <dgm:cxn modelId="{8ABC6870-7393-9B40-B178-F8218C872CE4}" type="presParOf" srcId="{D3D6C5E6-C3FA-4E4A-BFA0-D0A6CE80F9B6}" destId="{6221E343-E0E0-2D41-A463-C02F0F42ADAF}" srcOrd="42" destOrd="0" presId="urn:microsoft.com/office/officeart/2005/8/layout/bProcess4"/>
    <dgm:cxn modelId="{23AC0F7B-0782-844B-912E-6CFF319B5DDD}" type="presParOf" srcId="{6221E343-E0E0-2D41-A463-C02F0F42ADAF}" destId="{E932B2E8-B453-534F-A85A-79A57993F855}" srcOrd="0" destOrd="0" presId="urn:microsoft.com/office/officeart/2005/8/layout/bProcess4"/>
    <dgm:cxn modelId="{B623609D-FE0D-2E4A-880F-C245C9666D89}" type="presParOf" srcId="{6221E343-E0E0-2D41-A463-C02F0F42ADAF}" destId="{6CC547F8-48C0-784E-A285-725BE489536A}" srcOrd="1" destOrd="0" presId="urn:microsoft.com/office/officeart/2005/8/layout/bProcess4"/>
    <dgm:cxn modelId="{C9D91E99-CDB4-7D48-B448-97CC1884B6DE}" type="presParOf" srcId="{D3D6C5E6-C3FA-4E4A-BFA0-D0A6CE80F9B6}" destId="{0FE12528-50AB-5444-9854-36501160373F}" srcOrd="43" destOrd="0" presId="urn:microsoft.com/office/officeart/2005/8/layout/bProcess4"/>
    <dgm:cxn modelId="{4F88699D-9240-1049-9A17-73E47D2FC034}" type="presParOf" srcId="{D3D6C5E6-C3FA-4E4A-BFA0-D0A6CE80F9B6}" destId="{07BD01B5-862B-9840-BBEB-69092695734C}" srcOrd="44" destOrd="0" presId="urn:microsoft.com/office/officeart/2005/8/layout/bProcess4"/>
    <dgm:cxn modelId="{DF6D41B5-99C3-B345-8A4A-5E525E76F61D}" type="presParOf" srcId="{07BD01B5-862B-9840-BBEB-69092695734C}" destId="{ACF2EFB0-E63A-2043-B74B-1605BC5BF9E4}" srcOrd="0" destOrd="0" presId="urn:microsoft.com/office/officeart/2005/8/layout/bProcess4"/>
    <dgm:cxn modelId="{1AAA705C-4271-1C4E-BB4E-A59D53FB6E1E}" type="presParOf" srcId="{07BD01B5-862B-9840-BBEB-69092695734C}" destId="{4182140A-AFA0-7544-9BC4-9E2C691756C2}" srcOrd="1" destOrd="0" presId="urn:microsoft.com/office/officeart/2005/8/layout/bProcess4"/>
    <dgm:cxn modelId="{93A5ED0E-0370-B645-B5BF-923F6613F304}" type="presParOf" srcId="{D3D6C5E6-C3FA-4E4A-BFA0-D0A6CE80F9B6}" destId="{EA29A92F-BA4B-C44E-A8B6-DBE52D821CF3}" srcOrd="45" destOrd="0" presId="urn:microsoft.com/office/officeart/2005/8/layout/bProcess4"/>
    <dgm:cxn modelId="{2C479B81-E044-C344-8E26-DA321D539EF8}" type="presParOf" srcId="{D3D6C5E6-C3FA-4E4A-BFA0-D0A6CE80F9B6}" destId="{B1ABAACE-C5F0-C94B-97F7-6E1338352D01}" srcOrd="46" destOrd="0" presId="urn:microsoft.com/office/officeart/2005/8/layout/bProcess4"/>
    <dgm:cxn modelId="{8BF0BBF9-B915-584C-9C2E-6F3C2AE88930}" type="presParOf" srcId="{B1ABAACE-C5F0-C94B-97F7-6E1338352D01}" destId="{18AA0C90-F78B-4042-9297-4171D35EA98F}" srcOrd="0" destOrd="0" presId="urn:microsoft.com/office/officeart/2005/8/layout/bProcess4"/>
    <dgm:cxn modelId="{83103A6B-7F35-0B47-BF9D-2CBE917EAB2C}" type="presParOf" srcId="{B1ABAACE-C5F0-C94B-97F7-6E1338352D01}" destId="{286574BE-184B-BB41-8FAA-C61E1C686258}"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08795C-1347-594F-9DEA-F9AAC492BF30}"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US"/>
        </a:p>
      </dgm:t>
    </dgm:pt>
    <dgm:pt modelId="{2BA1ACB1-E7C8-C048-BCAA-11620387BBB5}">
      <dgm:prSet phldrT="[Text]" custT="1"/>
      <dgm:spPr/>
      <dgm:t>
        <a:bodyPr/>
        <a:lstStyle/>
        <a:p>
          <a:r>
            <a:rPr lang="en-US" sz="1400" dirty="0"/>
            <a:t>Dermatology</a:t>
          </a:r>
        </a:p>
      </dgm:t>
    </dgm:pt>
    <dgm:pt modelId="{895A592C-5267-1A47-AD99-D63D788D5D13}" type="parTrans" cxnId="{164AC993-B125-704F-B0DA-7D5ECD419259}">
      <dgm:prSet/>
      <dgm:spPr/>
      <dgm:t>
        <a:bodyPr/>
        <a:lstStyle/>
        <a:p>
          <a:endParaRPr lang="en-US" sz="1400"/>
        </a:p>
      </dgm:t>
    </dgm:pt>
    <dgm:pt modelId="{3611E272-6484-2A4D-90B2-B9593D219185}" type="sibTrans" cxnId="{164AC993-B125-704F-B0DA-7D5ECD419259}">
      <dgm:prSet/>
      <dgm:spPr/>
      <dgm:t>
        <a:bodyPr/>
        <a:lstStyle/>
        <a:p>
          <a:endParaRPr lang="en-US" sz="1400"/>
        </a:p>
      </dgm:t>
    </dgm:pt>
    <dgm:pt modelId="{42C62F8B-CE45-4641-955B-5B70787FD3A1}">
      <dgm:prSet phldrT="[Text]" custT="1"/>
      <dgm:spPr/>
      <dgm:t>
        <a:bodyPr/>
        <a:lstStyle/>
        <a:p>
          <a:r>
            <a:rPr lang="en-US" sz="1400" dirty="0"/>
            <a:t>OB-GYN</a:t>
          </a:r>
        </a:p>
      </dgm:t>
    </dgm:pt>
    <dgm:pt modelId="{160AF811-1F47-E448-8D67-BF460152A12E}" type="parTrans" cxnId="{20317759-2669-1545-8E92-36BB9BA5CE98}">
      <dgm:prSet/>
      <dgm:spPr/>
      <dgm:t>
        <a:bodyPr/>
        <a:lstStyle/>
        <a:p>
          <a:endParaRPr lang="en-US" sz="1400"/>
        </a:p>
      </dgm:t>
    </dgm:pt>
    <dgm:pt modelId="{0BCB32EF-A8BB-AE40-9D51-E833BBA2B3A7}" type="sibTrans" cxnId="{20317759-2669-1545-8E92-36BB9BA5CE98}">
      <dgm:prSet/>
      <dgm:spPr/>
      <dgm:t>
        <a:bodyPr/>
        <a:lstStyle/>
        <a:p>
          <a:endParaRPr lang="en-US" sz="1400"/>
        </a:p>
      </dgm:t>
    </dgm:pt>
    <dgm:pt modelId="{B3E44B80-D717-E848-AC9C-8BA841D6FFED}">
      <dgm:prSet phldrT="[Text]" custT="1"/>
      <dgm:spPr/>
      <dgm:t>
        <a:bodyPr/>
        <a:lstStyle/>
        <a:p>
          <a:r>
            <a:rPr lang="en-US" sz="1400" dirty="0"/>
            <a:t>Ophthalmology &amp; Otolaryngology</a:t>
          </a:r>
        </a:p>
      </dgm:t>
    </dgm:pt>
    <dgm:pt modelId="{11280C3C-C316-A84E-AA44-B2CCFEEBA526}" type="parTrans" cxnId="{E1B2C9BF-0E0A-6240-842D-0774C0C8AE22}">
      <dgm:prSet/>
      <dgm:spPr/>
      <dgm:t>
        <a:bodyPr/>
        <a:lstStyle/>
        <a:p>
          <a:endParaRPr lang="en-US" sz="1400"/>
        </a:p>
      </dgm:t>
    </dgm:pt>
    <dgm:pt modelId="{BE7EE7CF-C39D-8346-AD4F-F32ABB098B70}" type="sibTrans" cxnId="{E1B2C9BF-0E0A-6240-842D-0774C0C8AE22}">
      <dgm:prSet/>
      <dgm:spPr/>
      <dgm:t>
        <a:bodyPr/>
        <a:lstStyle/>
        <a:p>
          <a:endParaRPr lang="en-US" sz="1400"/>
        </a:p>
      </dgm:t>
    </dgm:pt>
    <dgm:pt modelId="{5219D67F-043F-2D48-B149-02242C69866A}">
      <dgm:prSet phldrT="[Text]" custT="1"/>
      <dgm:spPr/>
      <dgm:t>
        <a:bodyPr/>
        <a:lstStyle/>
        <a:p>
          <a:r>
            <a:rPr lang="en-US" sz="1400" dirty="0"/>
            <a:t>Emergency Medicine</a:t>
          </a:r>
        </a:p>
      </dgm:t>
    </dgm:pt>
    <dgm:pt modelId="{D22A9152-B0C2-B943-A916-3D0DF4203E4A}" type="parTrans" cxnId="{96843F27-8BF2-6A44-908D-BCA5C183C460}">
      <dgm:prSet/>
      <dgm:spPr/>
      <dgm:t>
        <a:bodyPr/>
        <a:lstStyle/>
        <a:p>
          <a:endParaRPr lang="en-US" sz="1400"/>
        </a:p>
      </dgm:t>
    </dgm:pt>
    <dgm:pt modelId="{7AA2E4B5-BB11-EC44-A974-B87381E1DB5C}" type="sibTrans" cxnId="{96843F27-8BF2-6A44-908D-BCA5C183C460}">
      <dgm:prSet/>
      <dgm:spPr/>
      <dgm:t>
        <a:bodyPr/>
        <a:lstStyle/>
        <a:p>
          <a:endParaRPr lang="en-US" sz="1400"/>
        </a:p>
      </dgm:t>
    </dgm:pt>
    <dgm:pt modelId="{C289C5F6-6709-4047-9179-AD5F5DCB6E6D}">
      <dgm:prSet phldrT="[Text]" custT="1"/>
      <dgm:spPr/>
      <dgm:t>
        <a:bodyPr/>
        <a:lstStyle/>
        <a:p>
          <a:r>
            <a:rPr lang="en-US" sz="1400" dirty="0"/>
            <a:t>Orthopedic Surgery</a:t>
          </a:r>
        </a:p>
      </dgm:t>
    </dgm:pt>
    <dgm:pt modelId="{5B6B00B1-CD76-4F43-97A9-0D84A74C1B46}" type="parTrans" cxnId="{7382976D-0596-1E48-A601-47C9B369A3F7}">
      <dgm:prSet/>
      <dgm:spPr/>
      <dgm:t>
        <a:bodyPr/>
        <a:lstStyle/>
        <a:p>
          <a:endParaRPr lang="en-US" sz="1400"/>
        </a:p>
      </dgm:t>
    </dgm:pt>
    <dgm:pt modelId="{4F7D0218-71BA-1A4B-9966-FD96A20DA4DC}" type="sibTrans" cxnId="{7382976D-0596-1E48-A601-47C9B369A3F7}">
      <dgm:prSet/>
      <dgm:spPr/>
      <dgm:t>
        <a:bodyPr/>
        <a:lstStyle/>
        <a:p>
          <a:endParaRPr lang="en-US" sz="1400"/>
        </a:p>
      </dgm:t>
    </dgm:pt>
    <dgm:pt modelId="{B6D28F9A-9B50-DD4A-A787-7FB421A5FA63}">
      <dgm:prSet phldrT="[Text]" custT="1"/>
      <dgm:spPr/>
      <dgm:t>
        <a:bodyPr/>
        <a:lstStyle/>
        <a:p>
          <a:r>
            <a:rPr lang="en-US" sz="1400" dirty="0"/>
            <a:t>Pediatrics</a:t>
          </a:r>
        </a:p>
      </dgm:t>
    </dgm:pt>
    <dgm:pt modelId="{94C8DF6A-7C3E-204E-A4CD-352662E92895}" type="parTrans" cxnId="{47AE8B0F-C774-6441-83E1-F353D551D078}">
      <dgm:prSet/>
      <dgm:spPr/>
      <dgm:t>
        <a:bodyPr/>
        <a:lstStyle/>
        <a:p>
          <a:endParaRPr lang="en-US" sz="1400"/>
        </a:p>
      </dgm:t>
    </dgm:pt>
    <dgm:pt modelId="{3C774EBE-B41A-1648-9E66-494183985169}" type="sibTrans" cxnId="{47AE8B0F-C774-6441-83E1-F353D551D078}">
      <dgm:prSet/>
      <dgm:spPr/>
      <dgm:t>
        <a:bodyPr/>
        <a:lstStyle/>
        <a:p>
          <a:endParaRPr lang="en-US" sz="1400"/>
        </a:p>
      </dgm:t>
    </dgm:pt>
    <dgm:pt modelId="{31ADF825-6C9D-B54B-8E45-F088537385F8}">
      <dgm:prSet phldrT="[Text]" custT="1"/>
      <dgm:spPr/>
      <dgm:t>
        <a:bodyPr/>
        <a:lstStyle/>
        <a:p>
          <a:r>
            <a:rPr lang="en-US" sz="1400" dirty="0"/>
            <a:t>Psychiatry &amp; Neurology</a:t>
          </a:r>
        </a:p>
      </dgm:t>
    </dgm:pt>
    <dgm:pt modelId="{E46D73C4-F9A4-4744-A589-D9F7D31F859A}" type="parTrans" cxnId="{76294B48-A6B2-2947-B9DB-9B44F3DF0A48}">
      <dgm:prSet/>
      <dgm:spPr/>
      <dgm:t>
        <a:bodyPr/>
        <a:lstStyle/>
        <a:p>
          <a:endParaRPr lang="en-US" sz="1400"/>
        </a:p>
      </dgm:t>
    </dgm:pt>
    <dgm:pt modelId="{8D18B265-18D6-4D46-BDCB-2D436363569E}" type="sibTrans" cxnId="{76294B48-A6B2-2947-B9DB-9B44F3DF0A48}">
      <dgm:prSet/>
      <dgm:spPr/>
      <dgm:t>
        <a:bodyPr/>
        <a:lstStyle/>
        <a:p>
          <a:endParaRPr lang="en-US" sz="1400"/>
        </a:p>
      </dgm:t>
    </dgm:pt>
    <dgm:pt modelId="{A75FFEFA-19C8-DD4B-B47E-518D0C2B8199}">
      <dgm:prSet phldrT="[Text]" custT="1"/>
      <dgm:spPr/>
      <dgm:t>
        <a:bodyPr/>
        <a:lstStyle/>
        <a:p>
          <a:r>
            <a:rPr lang="en-US" sz="1400" dirty="0"/>
            <a:t>Anesthesiology</a:t>
          </a:r>
        </a:p>
      </dgm:t>
    </dgm:pt>
    <dgm:pt modelId="{6FC2F3A0-FD6C-CB4B-AFB7-165872BAF70A}" type="parTrans" cxnId="{4B5D0C7E-0F41-4648-9C30-E8F25FC7D2E9}">
      <dgm:prSet/>
      <dgm:spPr/>
      <dgm:t>
        <a:bodyPr/>
        <a:lstStyle/>
        <a:p>
          <a:endParaRPr lang="en-US" sz="1400"/>
        </a:p>
      </dgm:t>
    </dgm:pt>
    <dgm:pt modelId="{71B1C754-5C44-9A47-A7FA-12614FA1CE40}" type="sibTrans" cxnId="{4B5D0C7E-0F41-4648-9C30-E8F25FC7D2E9}">
      <dgm:prSet/>
      <dgm:spPr/>
      <dgm:t>
        <a:bodyPr/>
        <a:lstStyle/>
        <a:p>
          <a:endParaRPr lang="en-US" sz="1400"/>
        </a:p>
      </dgm:t>
    </dgm:pt>
    <dgm:pt modelId="{52B89718-2580-F74B-9DDF-6814DB8A2B81}">
      <dgm:prSet phldrT="[Text]" custT="1"/>
      <dgm:spPr/>
      <dgm:t>
        <a:bodyPr/>
        <a:lstStyle/>
        <a:p>
          <a:r>
            <a:rPr lang="en-US" sz="1200" dirty="0"/>
            <a:t>Neuromusculoskeletal </a:t>
          </a:r>
          <a:r>
            <a:rPr lang="en-US" sz="1400" dirty="0"/>
            <a:t> </a:t>
          </a:r>
        </a:p>
        <a:p>
          <a:r>
            <a:rPr lang="en-US" sz="1400" dirty="0"/>
            <a:t>Medicine</a:t>
          </a:r>
        </a:p>
      </dgm:t>
    </dgm:pt>
    <dgm:pt modelId="{585E84AB-386B-3F43-A94F-DC76B4E55252}" type="parTrans" cxnId="{59779A0B-8057-994D-A3A8-42FA09CC862D}">
      <dgm:prSet/>
      <dgm:spPr/>
      <dgm:t>
        <a:bodyPr/>
        <a:lstStyle/>
        <a:p>
          <a:endParaRPr lang="en-US" sz="1400"/>
        </a:p>
      </dgm:t>
    </dgm:pt>
    <dgm:pt modelId="{629CC0E4-D15C-1946-AEAC-849B9D152155}" type="sibTrans" cxnId="{59779A0B-8057-994D-A3A8-42FA09CC862D}">
      <dgm:prSet/>
      <dgm:spPr/>
      <dgm:t>
        <a:bodyPr/>
        <a:lstStyle/>
        <a:p>
          <a:endParaRPr lang="en-US" sz="1400"/>
        </a:p>
      </dgm:t>
    </dgm:pt>
    <dgm:pt modelId="{B00FFD6B-1990-2C47-BB5D-EAAD731F6F67}">
      <dgm:prSet/>
      <dgm:spPr/>
      <dgm:t>
        <a:bodyPr/>
        <a:lstStyle/>
        <a:p>
          <a:r>
            <a:rPr lang="en-US" dirty="0"/>
            <a:t>Radiology</a:t>
          </a:r>
        </a:p>
      </dgm:t>
    </dgm:pt>
    <dgm:pt modelId="{FFECB98A-CCCE-8445-BA97-F1570D761B22}" type="parTrans" cxnId="{5964056C-C8FA-C342-9D4F-92B5B0CD53A4}">
      <dgm:prSet/>
      <dgm:spPr/>
      <dgm:t>
        <a:bodyPr/>
        <a:lstStyle/>
        <a:p>
          <a:endParaRPr lang="en-US"/>
        </a:p>
      </dgm:t>
    </dgm:pt>
    <dgm:pt modelId="{7421F30D-F552-A541-A427-05B9EA67ADE7}" type="sibTrans" cxnId="{5964056C-C8FA-C342-9D4F-92B5B0CD53A4}">
      <dgm:prSet/>
      <dgm:spPr/>
      <dgm:t>
        <a:bodyPr/>
        <a:lstStyle/>
        <a:p>
          <a:endParaRPr lang="en-US"/>
        </a:p>
      </dgm:t>
    </dgm:pt>
    <dgm:pt modelId="{01876D82-DF12-7449-A75D-F09EF370D593}">
      <dgm:prSet/>
      <dgm:spPr/>
      <dgm:t>
        <a:bodyPr/>
        <a:lstStyle/>
        <a:p>
          <a:r>
            <a:rPr lang="en-US" dirty="0"/>
            <a:t>Nuclear Medicine</a:t>
          </a:r>
        </a:p>
      </dgm:t>
    </dgm:pt>
    <dgm:pt modelId="{D9465E78-50D4-7549-A19B-BC82124B689A}" type="parTrans" cxnId="{6EE5515F-ABFC-A74E-9FBE-B02B8EAC45C6}">
      <dgm:prSet/>
      <dgm:spPr/>
      <dgm:t>
        <a:bodyPr/>
        <a:lstStyle/>
        <a:p>
          <a:endParaRPr lang="en-US"/>
        </a:p>
      </dgm:t>
    </dgm:pt>
    <dgm:pt modelId="{4F756DFD-EB5A-8E47-820E-02D7EF408BBC}" type="sibTrans" cxnId="{6EE5515F-ABFC-A74E-9FBE-B02B8EAC45C6}">
      <dgm:prSet/>
      <dgm:spPr/>
      <dgm:t>
        <a:bodyPr/>
        <a:lstStyle/>
        <a:p>
          <a:endParaRPr lang="en-US"/>
        </a:p>
      </dgm:t>
    </dgm:pt>
    <dgm:pt modelId="{BB11AE4E-645E-BB49-BEE6-7901372041C5}">
      <dgm:prSet/>
      <dgm:spPr/>
      <dgm:t>
        <a:bodyPr/>
        <a:lstStyle/>
        <a:p>
          <a:r>
            <a:rPr lang="en-US" dirty="0"/>
            <a:t>Internal Medicine</a:t>
          </a:r>
        </a:p>
      </dgm:t>
    </dgm:pt>
    <dgm:pt modelId="{E021D392-311E-CB4E-81E0-6891D5D30303}" type="parTrans" cxnId="{84022A5C-E0ED-B747-9A2A-8ACC83323923}">
      <dgm:prSet/>
      <dgm:spPr/>
      <dgm:t>
        <a:bodyPr/>
        <a:lstStyle/>
        <a:p>
          <a:endParaRPr lang="en-US"/>
        </a:p>
      </dgm:t>
    </dgm:pt>
    <dgm:pt modelId="{376EB144-CBD8-F94B-B3A1-1EBDF2635F9F}" type="sibTrans" cxnId="{84022A5C-E0ED-B747-9A2A-8ACC83323923}">
      <dgm:prSet/>
      <dgm:spPr/>
      <dgm:t>
        <a:bodyPr/>
        <a:lstStyle/>
        <a:p>
          <a:endParaRPr lang="en-US"/>
        </a:p>
      </dgm:t>
    </dgm:pt>
    <dgm:pt modelId="{1AB363CF-8EBE-654F-9355-862724549DD2}">
      <dgm:prSet/>
      <dgm:spPr/>
      <dgm:t>
        <a:bodyPr/>
        <a:lstStyle/>
        <a:p>
          <a:r>
            <a:rPr lang="en-US" dirty="0"/>
            <a:t>Pathology</a:t>
          </a:r>
        </a:p>
      </dgm:t>
    </dgm:pt>
    <dgm:pt modelId="{A9E6EC85-E331-AF49-92C4-3F6391D2788F}" type="parTrans" cxnId="{20CD6BDB-7A9D-994E-96B4-AB449E40B4B0}">
      <dgm:prSet/>
      <dgm:spPr/>
      <dgm:t>
        <a:bodyPr/>
        <a:lstStyle/>
        <a:p>
          <a:endParaRPr lang="en-US"/>
        </a:p>
      </dgm:t>
    </dgm:pt>
    <dgm:pt modelId="{9B17D37D-99D5-F842-8EA3-0264740211DA}" type="sibTrans" cxnId="{20CD6BDB-7A9D-994E-96B4-AB449E40B4B0}">
      <dgm:prSet/>
      <dgm:spPr/>
      <dgm:t>
        <a:bodyPr/>
        <a:lstStyle/>
        <a:p>
          <a:endParaRPr lang="en-US"/>
        </a:p>
      </dgm:t>
    </dgm:pt>
    <dgm:pt modelId="{8C62232A-E70F-0049-AAE8-368FF107114A}">
      <dgm:prSet/>
      <dgm:spPr/>
      <dgm:t>
        <a:bodyPr/>
        <a:lstStyle/>
        <a:p>
          <a:r>
            <a:rPr lang="en-US" dirty="0"/>
            <a:t>Surgery</a:t>
          </a:r>
        </a:p>
      </dgm:t>
    </dgm:pt>
    <dgm:pt modelId="{B93111FF-FDDA-964A-8172-7C7F3B2BBA27}" type="parTrans" cxnId="{74F41529-CEA4-B04E-8B38-00C9101EFB73}">
      <dgm:prSet/>
      <dgm:spPr/>
      <dgm:t>
        <a:bodyPr/>
        <a:lstStyle/>
        <a:p>
          <a:endParaRPr lang="en-US"/>
        </a:p>
      </dgm:t>
    </dgm:pt>
    <dgm:pt modelId="{45A1E180-08DC-EB4E-A8BA-F602BA534FFD}" type="sibTrans" cxnId="{74F41529-CEA4-B04E-8B38-00C9101EFB73}">
      <dgm:prSet/>
      <dgm:spPr/>
      <dgm:t>
        <a:bodyPr/>
        <a:lstStyle/>
        <a:p>
          <a:endParaRPr lang="en-US"/>
        </a:p>
      </dgm:t>
    </dgm:pt>
    <dgm:pt modelId="{8324DF47-B482-F146-ABF8-773A012C09A7}">
      <dgm:prSet/>
      <dgm:spPr/>
      <dgm:t>
        <a:bodyPr/>
        <a:lstStyle/>
        <a:p>
          <a:r>
            <a:rPr lang="en-US" dirty="0"/>
            <a:t>Preventative Medicine</a:t>
          </a:r>
        </a:p>
      </dgm:t>
    </dgm:pt>
    <dgm:pt modelId="{5E1D3362-7E85-FD4A-8686-9C47DCD4C965}" type="parTrans" cxnId="{9FDE3333-50F5-9D41-9AA2-F1410D4321F3}">
      <dgm:prSet/>
      <dgm:spPr/>
      <dgm:t>
        <a:bodyPr/>
        <a:lstStyle/>
        <a:p>
          <a:endParaRPr lang="en-US"/>
        </a:p>
      </dgm:t>
    </dgm:pt>
    <dgm:pt modelId="{3CD1490C-ADA3-E749-A825-1AD3BF4470EF}" type="sibTrans" cxnId="{9FDE3333-50F5-9D41-9AA2-F1410D4321F3}">
      <dgm:prSet/>
      <dgm:spPr/>
      <dgm:t>
        <a:bodyPr/>
        <a:lstStyle/>
        <a:p>
          <a:endParaRPr lang="en-US"/>
        </a:p>
      </dgm:t>
    </dgm:pt>
    <dgm:pt modelId="{BEEAE072-BDF2-C44E-873D-0FA9DC8D845D}">
      <dgm:prSet/>
      <dgm:spPr/>
      <dgm:t>
        <a:bodyPr/>
        <a:lstStyle/>
        <a:p>
          <a:r>
            <a:rPr lang="en-US" dirty="0"/>
            <a:t>Family Medicine</a:t>
          </a:r>
        </a:p>
      </dgm:t>
    </dgm:pt>
    <dgm:pt modelId="{24043D08-2DA6-B64F-AA8F-C4F06B252E1A}" type="parTrans" cxnId="{2669507A-EA85-C74E-90B2-5741A0C97AE4}">
      <dgm:prSet/>
      <dgm:spPr/>
      <dgm:t>
        <a:bodyPr/>
        <a:lstStyle/>
        <a:p>
          <a:endParaRPr lang="en-US"/>
        </a:p>
      </dgm:t>
    </dgm:pt>
    <dgm:pt modelId="{21C7EEC2-2613-6546-8564-068B2E5628B0}" type="sibTrans" cxnId="{2669507A-EA85-C74E-90B2-5741A0C97AE4}">
      <dgm:prSet/>
      <dgm:spPr/>
      <dgm:t>
        <a:bodyPr/>
        <a:lstStyle/>
        <a:p>
          <a:endParaRPr lang="en-US"/>
        </a:p>
      </dgm:t>
    </dgm:pt>
    <dgm:pt modelId="{003EC0D0-242B-FE46-B2BD-7D3105D2EC70}">
      <dgm:prSet/>
      <dgm:spPr/>
      <dgm:t>
        <a:bodyPr/>
        <a:lstStyle/>
        <a:p>
          <a:r>
            <a:rPr lang="en-US" dirty="0"/>
            <a:t>Physical Medicine &amp; Rehabilitation</a:t>
          </a:r>
        </a:p>
      </dgm:t>
    </dgm:pt>
    <dgm:pt modelId="{E93DD455-CDE5-D84C-9374-0E7DA70264F5}" type="sibTrans" cxnId="{975F32A6-942F-4D4A-B32E-E42C5345C4C7}">
      <dgm:prSet/>
      <dgm:spPr/>
      <dgm:t>
        <a:bodyPr/>
        <a:lstStyle/>
        <a:p>
          <a:endParaRPr lang="en-US"/>
        </a:p>
      </dgm:t>
    </dgm:pt>
    <dgm:pt modelId="{41FFB012-595C-9F4E-B211-E4B061585617}" type="parTrans" cxnId="{975F32A6-942F-4D4A-B32E-E42C5345C4C7}">
      <dgm:prSet/>
      <dgm:spPr/>
      <dgm:t>
        <a:bodyPr/>
        <a:lstStyle/>
        <a:p>
          <a:endParaRPr lang="en-US"/>
        </a:p>
      </dgm:t>
    </dgm:pt>
    <dgm:pt modelId="{259A5753-F152-3347-9716-E98145FBD2BD}">
      <dgm:prSet/>
      <dgm:spPr/>
      <dgm:t>
        <a:bodyPr/>
        <a:lstStyle/>
        <a:p>
          <a:r>
            <a:rPr lang="en-US" dirty="0"/>
            <a:t>Proctology</a:t>
          </a:r>
        </a:p>
      </dgm:t>
    </dgm:pt>
    <dgm:pt modelId="{96E8363D-6011-4A44-A86A-76F06F576E1B}" type="parTrans" cxnId="{E2E5E39C-E6F3-0747-A176-173F0ECF68E2}">
      <dgm:prSet/>
      <dgm:spPr/>
      <dgm:t>
        <a:bodyPr/>
        <a:lstStyle/>
        <a:p>
          <a:endParaRPr lang="en-US"/>
        </a:p>
      </dgm:t>
    </dgm:pt>
    <dgm:pt modelId="{F1831235-80C0-B84C-AF7D-10200A79C022}" type="sibTrans" cxnId="{E2E5E39C-E6F3-0747-A176-173F0ECF68E2}">
      <dgm:prSet/>
      <dgm:spPr/>
      <dgm:t>
        <a:bodyPr/>
        <a:lstStyle/>
        <a:p>
          <a:endParaRPr lang="en-US"/>
        </a:p>
      </dgm:t>
    </dgm:pt>
    <dgm:pt modelId="{D3D6C5E6-C3FA-4E4A-BFA0-D0A6CE80F9B6}" type="pres">
      <dgm:prSet presAssocID="{AC08795C-1347-594F-9DEA-F9AAC492BF30}" presName="Name0" presStyleCnt="0">
        <dgm:presLayoutVars>
          <dgm:dir/>
          <dgm:resizeHandles/>
        </dgm:presLayoutVars>
      </dgm:prSet>
      <dgm:spPr/>
    </dgm:pt>
    <dgm:pt modelId="{A8E83EB1-7738-2046-88ED-75E6EADDFD79}" type="pres">
      <dgm:prSet presAssocID="{2BA1ACB1-E7C8-C048-BCAA-11620387BBB5}" presName="compNode" presStyleCnt="0"/>
      <dgm:spPr/>
    </dgm:pt>
    <dgm:pt modelId="{EFF33A7A-9B4E-7D49-A4BB-87B8892CD724}" type="pres">
      <dgm:prSet presAssocID="{2BA1ACB1-E7C8-C048-BCAA-11620387BBB5}" presName="dummyConnPt" presStyleCnt="0"/>
      <dgm:spPr/>
    </dgm:pt>
    <dgm:pt modelId="{9352874C-3128-174D-B2A6-F6794A667F57}" type="pres">
      <dgm:prSet presAssocID="{2BA1ACB1-E7C8-C048-BCAA-11620387BBB5}" presName="node" presStyleLbl="node1" presStyleIdx="0" presStyleCnt="18">
        <dgm:presLayoutVars>
          <dgm:bulletEnabled val="1"/>
        </dgm:presLayoutVars>
      </dgm:prSet>
      <dgm:spPr/>
    </dgm:pt>
    <dgm:pt modelId="{48EB1E68-C8A1-4041-8A4B-E74C31E2FDBD}" type="pres">
      <dgm:prSet presAssocID="{3611E272-6484-2A4D-90B2-B9593D219185}" presName="sibTrans" presStyleLbl="bgSibTrans2D1" presStyleIdx="0" presStyleCnt="17"/>
      <dgm:spPr/>
    </dgm:pt>
    <dgm:pt modelId="{3618D6B7-0E2B-E94F-BE27-859161E825AA}" type="pres">
      <dgm:prSet presAssocID="{42C62F8B-CE45-4641-955B-5B70787FD3A1}" presName="compNode" presStyleCnt="0"/>
      <dgm:spPr/>
    </dgm:pt>
    <dgm:pt modelId="{87C836D4-3845-C94A-8583-3B9EEC25ED88}" type="pres">
      <dgm:prSet presAssocID="{42C62F8B-CE45-4641-955B-5B70787FD3A1}" presName="dummyConnPt" presStyleCnt="0"/>
      <dgm:spPr/>
    </dgm:pt>
    <dgm:pt modelId="{196EC893-611F-F141-BAB7-2607BA12C4C8}" type="pres">
      <dgm:prSet presAssocID="{42C62F8B-CE45-4641-955B-5B70787FD3A1}" presName="node" presStyleLbl="node1" presStyleIdx="1" presStyleCnt="18">
        <dgm:presLayoutVars>
          <dgm:bulletEnabled val="1"/>
        </dgm:presLayoutVars>
      </dgm:prSet>
      <dgm:spPr/>
    </dgm:pt>
    <dgm:pt modelId="{E05B8F92-8853-B54C-99AC-C3BE544AA968}" type="pres">
      <dgm:prSet presAssocID="{0BCB32EF-A8BB-AE40-9D51-E833BBA2B3A7}" presName="sibTrans" presStyleLbl="bgSibTrans2D1" presStyleIdx="1" presStyleCnt="17"/>
      <dgm:spPr/>
    </dgm:pt>
    <dgm:pt modelId="{1E014DE0-FA8D-0D47-B253-98AD0B5AA179}" type="pres">
      <dgm:prSet presAssocID="{B3E44B80-D717-E848-AC9C-8BA841D6FFED}" presName="compNode" presStyleCnt="0"/>
      <dgm:spPr/>
    </dgm:pt>
    <dgm:pt modelId="{F64E7F2A-5B0F-224A-B87E-D270C11B9479}" type="pres">
      <dgm:prSet presAssocID="{B3E44B80-D717-E848-AC9C-8BA841D6FFED}" presName="dummyConnPt" presStyleCnt="0"/>
      <dgm:spPr/>
    </dgm:pt>
    <dgm:pt modelId="{2544789A-F783-B846-80D7-5714011C70E4}" type="pres">
      <dgm:prSet presAssocID="{B3E44B80-D717-E848-AC9C-8BA841D6FFED}" presName="node" presStyleLbl="node1" presStyleIdx="2" presStyleCnt="18">
        <dgm:presLayoutVars>
          <dgm:bulletEnabled val="1"/>
        </dgm:presLayoutVars>
      </dgm:prSet>
      <dgm:spPr/>
    </dgm:pt>
    <dgm:pt modelId="{1BD4DA1B-E4C9-414A-BB95-C3CB90DF5500}" type="pres">
      <dgm:prSet presAssocID="{BE7EE7CF-C39D-8346-AD4F-F32ABB098B70}" presName="sibTrans" presStyleLbl="bgSibTrans2D1" presStyleIdx="2" presStyleCnt="17"/>
      <dgm:spPr/>
    </dgm:pt>
    <dgm:pt modelId="{961884D8-B893-E542-B159-7C579E5B0DA2}" type="pres">
      <dgm:prSet presAssocID="{5219D67F-043F-2D48-B149-02242C69866A}" presName="compNode" presStyleCnt="0"/>
      <dgm:spPr/>
    </dgm:pt>
    <dgm:pt modelId="{92C43F11-9F76-B643-B508-38418DA2EF1F}" type="pres">
      <dgm:prSet presAssocID="{5219D67F-043F-2D48-B149-02242C69866A}" presName="dummyConnPt" presStyleCnt="0"/>
      <dgm:spPr/>
    </dgm:pt>
    <dgm:pt modelId="{EAF5C382-5AF3-1144-9218-573B799BF689}" type="pres">
      <dgm:prSet presAssocID="{5219D67F-043F-2D48-B149-02242C69866A}" presName="node" presStyleLbl="node1" presStyleIdx="3" presStyleCnt="18">
        <dgm:presLayoutVars>
          <dgm:bulletEnabled val="1"/>
        </dgm:presLayoutVars>
      </dgm:prSet>
      <dgm:spPr/>
    </dgm:pt>
    <dgm:pt modelId="{930CC289-C944-1D4E-810A-9AC260F96EE4}" type="pres">
      <dgm:prSet presAssocID="{7AA2E4B5-BB11-EC44-A974-B87381E1DB5C}" presName="sibTrans" presStyleLbl="bgSibTrans2D1" presStyleIdx="3" presStyleCnt="17"/>
      <dgm:spPr/>
    </dgm:pt>
    <dgm:pt modelId="{7C756FF0-5A05-ED44-AF2F-70DD96890A70}" type="pres">
      <dgm:prSet presAssocID="{C289C5F6-6709-4047-9179-AD5F5DCB6E6D}" presName="compNode" presStyleCnt="0"/>
      <dgm:spPr/>
    </dgm:pt>
    <dgm:pt modelId="{710D4D4E-6EB2-0E41-8184-17A7850E67C0}" type="pres">
      <dgm:prSet presAssocID="{C289C5F6-6709-4047-9179-AD5F5DCB6E6D}" presName="dummyConnPt" presStyleCnt="0"/>
      <dgm:spPr/>
    </dgm:pt>
    <dgm:pt modelId="{F42D833E-37FD-0D4C-9434-B33BCF3C78F7}" type="pres">
      <dgm:prSet presAssocID="{C289C5F6-6709-4047-9179-AD5F5DCB6E6D}" presName="node" presStyleLbl="node1" presStyleIdx="4" presStyleCnt="18">
        <dgm:presLayoutVars>
          <dgm:bulletEnabled val="1"/>
        </dgm:presLayoutVars>
      </dgm:prSet>
      <dgm:spPr/>
    </dgm:pt>
    <dgm:pt modelId="{A1F0B737-439C-9349-B717-F68662F4C6F4}" type="pres">
      <dgm:prSet presAssocID="{4F7D0218-71BA-1A4B-9966-FD96A20DA4DC}" presName="sibTrans" presStyleLbl="bgSibTrans2D1" presStyleIdx="4" presStyleCnt="17"/>
      <dgm:spPr/>
    </dgm:pt>
    <dgm:pt modelId="{02F17C89-C916-E742-B1CA-991950650C90}" type="pres">
      <dgm:prSet presAssocID="{B6D28F9A-9B50-DD4A-A787-7FB421A5FA63}" presName="compNode" presStyleCnt="0"/>
      <dgm:spPr/>
    </dgm:pt>
    <dgm:pt modelId="{601713F7-2ED9-2F45-B22B-BBF48EC75F63}" type="pres">
      <dgm:prSet presAssocID="{B6D28F9A-9B50-DD4A-A787-7FB421A5FA63}" presName="dummyConnPt" presStyleCnt="0"/>
      <dgm:spPr/>
    </dgm:pt>
    <dgm:pt modelId="{61CAB48A-39FD-8249-95C8-9017F24BC1B0}" type="pres">
      <dgm:prSet presAssocID="{B6D28F9A-9B50-DD4A-A787-7FB421A5FA63}" presName="node" presStyleLbl="node1" presStyleIdx="5" presStyleCnt="18">
        <dgm:presLayoutVars>
          <dgm:bulletEnabled val="1"/>
        </dgm:presLayoutVars>
      </dgm:prSet>
      <dgm:spPr/>
    </dgm:pt>
    <dgm:pt modelId="{831E54EC-979A-C646-99B2-2827351CC2E4}" type="pres">
      <dgm:prSet presAssocID="{3C774EBE-B41A-1648-9E66-494183985169}" presName="sibTrans" presStyleLbl="bgSibTrans2D1" presStyleIdx="5" presStyleCnt="17"/>
      <dgm:spPr/>
    </dgm:pt>
    <dgm:pt modelId="{76BAD0D3-EA46-3441-BAB3-AC98CAE0A1E5}" type="pres">
      <dgm:prSet presAssocID="{31ADF825-6C9D-B54B-8E45-F088537385F8}" presName="compNode" presStyleCnt="0"/>
      <dgm:spPr/>
    </dgm:pt>
    <dgm:pt modelId="{30E9F8C1-765B-7C42-B807-6907F13B4D5B}" type="pres">
      <dgm:prSet presAssocID="{31ADF825-6C9D-B54B-8E45-F088537385F8}" presName="dummyConnPt" presStyleCnt="0"/>
      <dgm:spPr/>
    </dgm:pt>
    <dgm:pt modelId="{77FF7CF9-1C79-0B46-AF08-6BBA628AFA5B}" type="pres">
      <dgm:prSet presAssocID="{31ADF825-6C9D-B54B-8E45-F088537385F8}" presName="node" presStyleLbl="node1" presStyleIdx="6" presStyleCnt="18">
        <dgm:presLayoutVars>
          <dgm:bulletEnabled val="1"/>
        </dgm:presLayoutVars>
      </dgm:prSet>
      <dgm:spPr/>
    </dgm:pt>
    <dgm:pt modelId="{2611A544-A99F-DC40-BEC5-3605936F9919}" type="pres">
      <dgm:prSet presAssocID="{8D18B265-18D6-4D46-BDCB-2D436363569E}" presName="sibTrans" presStyleLbl="bgSibTrans2D1" presStyleIdx="6" presStyleCnt="17"/>
      <dgm:spPr/>
    </dgm:pt>
    <dgm:pt modelId="{2E9C6241-2982-6D4A-B60D-02709ED4055A}" type="pres">
      <dgm:prSet presAssocID="{B00FFD6B-1990-2C47-BB5D-EAAD731F6F67}" presName="compNode" presStyleCnt="0"/>
      <dgm:spPr/>
    </dgm:pt>
    <dgm:pt modelId="{B6574506-DDE1-AF40-83E8-6D9FCCEAA2CA}" type="pres">
      <dgm:prSet presAssocID="{B00FFD6B-1990-2C47-BB5D-EAAD731F6F67}" presName="dummyConnPt" presStyleCnt="0"/>
      <dgm:spPr/>
    </dgm:pt>
    <dgm:pt modelId="{232355A0-00EA-3449-A944-5D5238DF7717}" type="pres">
      <dgm:prSet presAssocID="{B00FFD6B-1990-2C47-BB5D-EAAD731F6F67}" presName="node" presStyleLbl="node1" presStyleIdx="7" presStyleCnt="18">
        <dgm:presLayoutVars>
          <dgm:bulletEnabled val="1"/>
        </dgm:presLayoutVars>
      </dgm:prSet>
      <dgm:spPr/>
    </dgm:pt>
    <dgm:pt modelId="{317ECF12-70A0-F149-B3EA-75AE6110935C}" type="pres">
      <dgm:prSet presAssocID="{7421F30D-F552-A541-A427-05B9EA67ADE7}" presName="sibTrans" presStyleLbl="bgSibTrans2D1" presStyleIdx="7" presStyleCnt="17"/>
      <dgm:spPr/>
    </dgm:pt>
    <dgm:pt modelId="{D244F485-0151-5344-9B43-C6F8B7120BAE}" type="pres">
      <dgm:prSet presAssocID="{01876D82-DF12-7449-A75D-F09EF370D593}" presName="compNode" presStyleCnt="0"/>
      <dgm:spPr/>
    </dgm:pt>
    <dgm:pt modelId="{2E1E9AA3-DE34-754C-8AD9-F5283E24A581}" type="pres">
      <dgm:prSet presAssocID="{01876D82-DF12-7449-A75D-F09EF370D593}" presName="dummyConnPt" presStyleCnt="0"/>
      <dgm:spPr/>
    </dgm:pt>
    <dgm:pt modelId="{E2CF607E-1136-2F4A-9E0C-5DBDA62BA01E}" type="pres">
      <dgm:prSet presAssocID="{01876D82-DF12-7449-A75D-F09EF370D593}" presName="node" presStyleLbl="node1" presStyleIdx="8" presStyleCnt="18">
        <dgm:presLayoutVars>
          <dgm:bulletEnabled val="1"/>
        </dgm:presLayoutVars>
      </dgm:prSet>
      <dgm:spPr/>
    </dgm:pt>
    <dgm:pt modelId="{69D1E8FD-805B-724F-95F0-F9780AADAD3B}" type="pres">
      <dgm:prSet presAssocID="{4F756DFD-EB5A-8E47-820E-02D7EF408BBC}" presName="sibTrans" presStyleLbl="bgSibTrans2D1" presStyleIdx="8" presStyleCnt="17"/>
      <dgm:spPr/>
    </dgm:pt>
    <dgm:pt modelId="{6A6A7861-A910-0B44-800A-6D92F19C4F6A}" type="pres">
      <dgm:prSet presAssocID="{BB11AE4E-645E-BB49-BEE6-7901372041C5}" presName="compNode" presStyleCnt="0"/>
      <dgm:spPr/>
    </dgm:pt>
    <dgm:pt modelId="{CCB80525-249D-774F-ABD4-83DF4AC7E965}" type="pres">
      <dgm:prSet presAssocID="{BB11AE4E-645E-BB49-BEE6-7901372041C5}" presName="dummyConnPt" presStyleCnt="0"/>
      <dgm:spPr/>
    </dgm:pt>
    <dgm:pt modelId="{8A9BF82F-76AA-0B49-B2D0-919C5401C385}" type="pres">
      <dgm:prSet presAssocID="{BB11AE4E-645E-BB49-BEE6-7901372041C5}" presName="node" presStyleLbl="node1" presStyleIdx="9" presStyleCnt="18" custLinFactNeighborX="1625" custLinFactNeighborY="-2481">
        <dgm:presLayoutVars>
          <dgm:bulletEnabled val="1"/>
        </dgm:presLayoutVars>
      </dgm:prSet>
      <dgm:spPr/>
    </dgm:pt>
    <dgm:pt modelId="{37039B64-3054-4A46-95BF-2CF00652AB10}" type="pres">
      <dgm:prSet presAssocID="{376EB144-CBD8-F94B-B3A1-1EBDF2635F9F}" presName="sibTrans" presStyleLbl="bgSibTrans2D1" presStyleIdx="9" presStyleCnt="17"/>
      <dgm:spPr/>
    </dgm:pt>
    <dgm:pt modelId="{64198992-0F9F-8F4E-9F17-5D531AE8E104}" type="pres">
      <dgm:prSet presAssocID="{1AB363CF-8EBE-654F-9355-862724549DD2}" presName="compNode" presStyleCnt="0"/>
      <dgm:spPr/>
    </dgm:pt>
    <dgm:pt modelId="{EE696AEA-EE81-6046-A4C4-E8150BA653F8}" type="pres">
      <dgm:prSet presAssocID="{1AB363CF-8EBE-654F-9355-862724549DD2}" presName="dummyConnPt" presStyleCnt="0"/>
      <dgm:spPr/>
    </dgm:pt>
    <dgm:pt modelId="{C7A5C373-E7D2-424B-864C-1C8E23953E83}" type="pres">
      <dgm:prSet presAssocID="{1AB363CF-8EBE-654F-9355-862724549DD2}" presName="node" presStyleLbl="node1" presStyleIdx="10" presStyleCnt="18">
        <dgm:presLayoutVars>
          <dgm:bulletEnabled val="1"/>
        </dgm:presLayoutVars>
      </dgm:prSet>
      <dgm:spPr/>
    </dgm:pt>
    <dgm:pt modelId="{3026913B-7E1A-C84A-A77B-47F61D420E34}" type="pres">
      <dgm:prSet presAssocID="{9B17D37D-99D5-F842-8EA3-0264740211DA}" presName="sibTrans" presStyleLbl="bgSibTrans2D1" presStyleIdx="10" presStyleCnt="17"/>
      <dgm:spPr/>
    </dgm:pt>
    <dgm:pt modelId="{B5B8BEC5-587F-F94F-B08C-0D33C130E8B0}" type="pres">
      <dgm:prSet presAssocID="{8C62232A-E70F-0049-AAE8-368FF107114A}" presName="compNode" presStyleCnt="0"/>
      <dgm:spPr/>
    </dgm:pt>
    <dgm:pt modelId="{594BFB3C-3830-5C4F-8FA7-6F69C8C872E4}" type="pres">
      <dgm:prSet presAssocID="{8C62232A-E70F-0049-AAE8-368FF107114A}" presName="dummyConnPt" presStyleCnt="0"/>
      <dgm:spPr/>
    </dgm:pt>
    <dgm:pt modelId="{1BA2BC39-A4C1-E049-B1F7-1C77EB4AD064}" type="pres">
      <dgm:prSet presAssocID="{8C62232A-E70F-0049-AAE8-368FF107114A}" presName="node" presStyleLbl="node1" presStyleIdx="11" presStyleCnt="18">
        <dgm:presLayoutVars>
          <dgm:bulletEnabled val="1"/>
        </dgm:presLayoutVars>
      </dgm:prSet>
      <dgm:spPr/>
    </dgm:pt>
    <dgm:pt modelId="{4E684567-53CB-2145-B824-F1D29C34B422}" type="pres">
      <dgm:prSet presAssocID="{45A1E180-08DC-EB4E-A8BA-F602BA534FFD}" presName="sibTrans" presStyleLbl="bgSibTrans2D1" presStyleIdx="11" presStyleCnt="17"/>
      <dgm:spPr/>
    </dgm:pt>
    <dgm:pt modelId="{2F1BDCF9-85C5-654B-972E-506F2ECEB44D}" type="pres">
      <dgm:prSet presAssocID="{8324DF47-B482-F146-ABF8-773A012C09A7}" presName="compNode" presStyleCnt="0"/>
      <dgm:spPr/>
    </dgm:pt>
    <dgm:pt modelId="{F0281247-0BAE-7A4E-B785-41CBCC872810}" type="pres">
      <dgm:prSet presAssocID="{8324DF47-B482-F146-ABF8-773A012C09A7}" presName="dummyConnPt" presStyleCnt="0"/>
      <dgm:spPr/>
    </dgm:pt>
    <dgm:pt modelId="{BAD68966-FD42-B647-99D7-4272CFFE3DAB}" type="pres">
      <dgm:prSet presAssocID="{8324DF47-B482-F146-ABF8-773A012C09A7}" presName="node" presStyleLbl="node1" presStyleIdx="12" presStyleCnt="18">
        <dgm:presLayoutVars>
          <dgm:bulletEnabled val="1"/>
        </dgm:presLayoutVars>
      </dgm:prSet>
      <dgm:spPr/>
    </dgm:pt>
    <dgm:pt modelId="{06AFAB39-173A-0F42-98E1-12E74939FC9B}" type="pres">
      <dgm:prSet presAssocID="{3CD1490C-ADA3-E749-A825-1AD3BF4470EF}" presName="sibTrans" presStyleLbl="bgSibTrans2D1" presStyleIdx="12" presStyleCnt="17"/>
      <dgm:spPr/>
    </dgm:pt>
    <dgm:pt modelId="{A5A99266-5C4F-3046-BB40-3FCEE95966EC}" type="pres">
      <dgm:prSet presAssocID="{A75FFEFA-19C8-DD4B-B47E-518D0C2B8199}" presName="compNode" presStyleCnt="0"/>
      <dgm:spPr/>
    </dgm:pt>
    <dgm:pt modelId="{6FEA25CF-D498-E140-AAD9-3B1DA0F9C903}" type="pres">
      <dgm:prSet presAssocID="{A75FFEFA-19C8-DD4B-B47E-518D0C2B8199}" presName="dummyConnPt" presStyleCnt="0"/>
      <dgm:spPr/>
    </dgm:pt>
    <dgm:pt modelId="{7920A6EA-DB8A-AC46-B2E9-A749C52A366E}" type="pres">
      <dgm:prSet presAssocID="{A75FFEFA-19C8-DD4B-B47E-518D0C2B8199}" presName="node" presStyleLbl="node1" presStyleIdx="13" presStyleCnt="18">
        <dgm:presLayoutVars>
          <dgm:bulletEnabled val="1"/>
        </dgm:presLayoutVars>
      </dgm:prSet>
      <dgm:spPr/>
    </dgm:pt>
    <dgm:pt modelId="{89B1E368-3B21-D242-AC37-CC939264E398}" type="pres">
      <dgm:prSet presAssocID="{71B1C754-5C44-9A47-A7FA-12614FA1CE40}" presName="sibTrans" presStyleLbl="bgSibTrans2D1" presStyleIdx="13" presStyleCnt="17"/>
      <dgm:spPr/>
    </dgm:pt>
    <dgm:pt modelId="{6A855333-034E-6345-A01A-2FCC806146FF}" type="pres">
      <dgm:prSet presAssocID="{52B89718-2580-F74B-9DDF-6814DB8A2B81}" presName="compNode" presStyleCnt="0"/>
      <dgm:spPr/>
    </dgm:pt>
    <dgm:pt modelId="{D7740B63-F03B-DF41-85CE-AA65B8AD5CF0}" type="pres">
      <dgm:prSet presAssocID="{52B89718-2580-F74B-9DDF-6814DB8A2B81}" presName="dummyConnPt" presStyleCnt="0"/>
      <dgm:spPr/>
    </dgm:pt>
    <dgm:pt modelId="{7D2E0F9B-5288-D84D-90F1-03FCEEDEB9F5}" type="pres">
      <dgm:prSet presAssocID="{52B89718-2580-F74B-9DDF-6814DB8A2B81}" presName="node" presStyleLbl="node1" presStyleIdx="14" presStyleCnt="18" custScaleX="111381">
        <dgm:presLayoutVars>
          <dgm:bulletEnabled val="1"/>
        </dgm:presLayoutVars>
      </dgm:prSet>
      <dgm:spPr/>
    </dgm:pt>
    <dgm:pt modelId="{00D45532-0121-FA45-BC6A-227549EEB398}" type="pres">
      <dgm:prSet presAssocID="{629CC0E4-D15C-1946-AEAC-849B9D152155}" presName="sibTrans" presStyleLbl="bgSibTrans2D1" presStyleIdx="14" presStyleCnt="17"/>
      <dgm:spPr/>
    </dgm:pt>
    <dgm:pt modelId="{6BC03B07-7D88-E748-948C-B8054A0DF6AB}" type="pres">
      <dgm:prSet presAssocID="{BEEAE072-BDF2-C44E-873D-0FA9DC8D845D}" presName="compNode" presStyleCnt="0"/>
      <dgm:spPr/>
    </dgm:pt>
    <dgm:pt modelId="{9FBC3599-8797-3E46-B737-DFB41D8C2475}" type="pres">
      <dgm:prSet presAssocID="{BEEAE072-BDF2-C44E-873D-0FA9DC8D845D}" presName="dummyConnPt" presStyleCnt="0"/>
      <dgm:spPr/>
    </dgm:pt>
    <dgm:pt modelId="{4C6FA897-A4FB-A844-AA09-CD258375F8AC}" type="pres">
      <dgm:prSet presAssocID="{BEEAE072-BDF2-C44E-873D-0FA9DC8D845D}" presName="node" presStyleLbl="node1" presStyleIdx="15" presStyleCnt="18">
        <dgm:presLayoutVars>
          <dgm:bulletEnabled val="1"/>
        </dgm:presLayoutVars>
      </dgm:prSet>
      <dgm:spPr/>
    </dgm:pt>
    <dgm:pt modelId="{01796B35-8E47-3E4D-AC80-2DAE1363F1C3}" type="pres">
      <dgm:prSet presAssocID="{21C7EEC2-2613-6546-8564-068B2E5628B0}" presName="sibTrans" presStyleLbl="bgSibTrans2D1" presStyleIdx="15" presStyleCnt="17"/>
      <dgm:spPr/>
    </dgm:pt>
    <dgm:pt modelId="{5F01436E-CE77-C244-AB0C-948E87F4EBD3}" type="pres">
      <dgm:prSet presAssocID="{003EC0D0-242B-FE46-B2BD-7D3105D2EC70}" presName="compNode" presStyleCnt="0"/>
      <dgm:spPr/>
    </dgm:pt>
    <dgm:pt modelId="{12DFD4ED-1808-4940-BCDA-783F649E0563}" type="pres">
      <dgm:prSet presAssocID="{003EC0D0-242B-FE46-B2BD-7D3105D2EC70}" presName="dummyConnPt" presStyleCnt="0"/>
      <dgm:spPr/>
    </dgm:pt>
    <dgm:pt modelId="{BC4E1E8C-CC0D-C44E-AA57-AF6C5BE7F0D7}" type="pres">
      <dgm:prSet presAssocID="{003EC0D0-242B-FE46-B2BD-7D3105D2EC70}" presName="node" presStyleLbl="node1" presStyleIdx="16" presStyleCnt="18">
        <dgm:presLayoutVars>
          <dgm:bulletEnabled val="1"/>
        </dgm:presLayoutVars>
      </dgm:prSet>
      <dgm:spPr/>
    </dgm:pt>
    <dgm:pt modelId="{0A901E24-9B2A-4A4A-8ABD-FDA0CA78C227}" type="pres">
      <dgm:prSet presAssocID="{E93DD455-CDE5-D84C-9374-0E7DA70264F5}" presName="sibTrans" presStyleLbl="bgSibTrans2D1" presStyleIdx="16" presStyleCnt="17"/>
      <dgm:spPr/>
    </dgm:pt>
    <dgm:pt modelId="{B5582006-7816-7847-B9F1-3C53B093567B}" type="pres">
      <dgm:prSet presAssocID="{259A5753-F152-3347-9716-E98145FBD2BD}" presName="compNode" presStyleCnt="0"/>
      <dgm:spPr/>
    </dgm:pt>
    <dgm:pt modelId="{134ADB2E-F736-D544-900E-1D3A2FFBAEF8}" type="pres">
      <dgm:prSet presAssocID="{259A5753-F152-3347-9716-E98145FBD2BD}" presName="dummyConnPt" presStyleCnt="0"/>
      <dgm:spPr/>
    </dgm:pt>
    <dgm:pt modelId="{5A3DEE3C-BCE7-634C-9394-7EC1EF77C413}" type="pres">
      <dgm:prSet presAssocID="{259A5753-F152-3347-9716-E98145FBD2BD}" presName="node" presStyleLbl="node1" presStyleIdx="17" presStyleCnt="18">
        <dgm:presLayoutVars>
          <dgm:bulletEnabled val="1"/>
        </dgm:presLayoutVars>
      </dgm:prSet>
      <dgm:spPr/>
    </dgm:pt>
  </dgm:ptLst>
  <dgm:cxnLst>
    <dgm:cxn modelId="{168D060B-0B91-AD4A-85CC-CC9ADF45748F}" type="presOf" srcId="{01876D82-DF12-7449-A75D-F09EF370D593}" destId="{E2CF607E-1136-2F4A-9E0C-5DBDA62BA01E}" srcOrd="0" destOrd="0" presId="urn:microsoft.com/office/officeart/2005/8/layout/bProcess4"/>
    <dgm:cxn modelId="{59779A0B-8057-994D-A3A8-42FA09CC862D}" srcId="{AC08795C-1347-594F-9DEA-F9AAC492BF30}" destId="{52B89718-2580-F74B-9DDF-6814DB8A2B81}" srcOrd="14" destOrd="0" parTransId="{585E84AB-386B-3F43-A94F-DC76B4E55252}" sibTransId="{629CC0E4-D15C-1946-AEAC-849B9D152155}"/>
    <dgm:cxn modelId="{47AE8B0F-C774-6441-83E1-F353D551D078}" srcId="{AC08795C-1347-594F-9DEA-F9AAC492BF30}" destId="{B6D28F9A-9B50-DD4A-A787-7FB421A5FA63}" srcOrd="5" destOrd="0" parTransId="{94C8DF6A-7C3E-204E-A4CD-352662E92895}" sibTransId="{3C774EBE-B41A-1648-9E66-494183985169}"/>
    <dgm:cxn modelId="{2904C511-A428-9649-8487-A8CFEDBD255D}" type="presOf" srcId="{259A5753-F152-3347-9716-E98145FBD2BD}" destId="{5A3DEE3C-BCE7-634C-9394-7EC1EF77C413}" srcOrd="0" destOrd="0" presId="urn:microsoft.com/office/officeart/2005/8/layout/bProcess4"/>
    <dgm:cxn modelId="{567BD311-665D-D642-8843-45AEDCF1599F}" type="presOf" srcId="{B00FFD6B-1990-2C47-BB5D-EAAD731F6F67}" destId="{232355A0-00EA-3449-A944-5D5238DF7717}" srcOrd="0" destOrd="0" presId="urn:microsoft.com/office/officeart/2005/8/layout/bProcess4"/>
    <dgm:cxn modelId="{9BFF2116-12F3-EA4B-BA05-89B19CC94634}" type="presOf" srcId="{7AA2E4B5-BB11-EC44-A974-B87381E1DB5C}" destId="{930CC289-C944-1D4E-810A-9AC260F96EE4}" srcOrd="0" destOrd="0" presId="urn:microsoft.com/office/officeart/2005/8/layout/bProcess4"/>
    <dgm:cxn modelId="{96843F27-8BF2-6A44-908D-BCA5C183C460}" srcId="{AC08795C-1347-594F-9DEA-F9AAC492BF30}" destId="{5219D67F-043F-2D48-B149-02242C69866A}" srcOrd="3" destOrd="0" parTransId="{D22A9152-B0C2-B943-A916-3D0DF4203E4A}" sibTransId="{7AA2E4B5-BB11-EC44-A974-B87381E1DB5C}"/>
    <dgm:cxn modelId="{74F41529-CEA4-B04E-8B38-00C9101EFB73}" srcId="{AC08795C-1347-594F-9DEA-F9AAC492BF30}" destId="{8C62232A-E70F-0049-AAE8-368FF107114A}" srcOrd="11" destOrd="0" parTransId="{B93111FF-FDDA-964A-8172-7C7F3B2BBA27}" sibTransId="{45A1E180-08DC-EB4E-A8BA-F602BA534FFD}"/>
    <dgm:cxn modelId="{40457231-D2C4-6440-A391-36AFFF5328B5}" type="presOf" srcId="{BE7EE7CF-C39D-8346-AD4F-F32ABB098B70}" destId="{1BD4DA1B-E4C9-414A-BB95-C3CB90DF5500}" srcOrd="0" destOrd="0" presId="urn:microsoft.com/office/officeart/2005/8/layout/bProcess4"/>
    <dgm:cxn modelId="{9FDE3333-50F5-9D41-9AA2-F1410D4321F3}" srcId="{AC08795C-1347-594F-9DEA-F9AAC492BF30}" destId="{8324DF47-B482-F146-ABF8-773A012C09A7}" srcOrd="12" destOrd="0" parTransId="{5E1D3362-7E85-FD4A-8686-9C47DCD4C965}" sibTransId="{3CD1490C-ADA3-E749-A825-1AD3BF4470EF}"/>
    <dgm:cxn modelId="{B52FFB39-7518-6E46-B736-04D015F6EA16}" type="presOf" srcId="{7421F30D-F552-A541-A427-05B9EA67ADE7}" destId="{317ECF12-70A0-F149-B3EA-75AE6110935C}" srcOrd="0" destOrd="0" presId="urn:microsoft.com/office/officeart/2005/8/layout/bProcess4"/>
    <dgm:cxn modelId="{9A088F3A-EFC7-EB4F-8E9C-866293619F7F}" type="presOf" srcId="{4F756DFD-EB5A-8E47-820E-02D7EF408BBC}" destId="{69D1E8FD-805B-724F-95F0-F9780AADAD3B}" srcOrd="0" destOrd="0" presId="urn:microsoft.com/office/officeart/2005/8/layout/bProcess4"/>
    <dgm:cxn modelId="{D36EED3F-59E0-BC4F-8DDD-BCC3107D3DA8}" type="presOf" srcId="{376EB144-CBD8-F94B-B3A1-1EBDF2635F9F}" destId="{37039B64-3054-4A46-95BF-2CF00652AB10}" srcOrd="0" destOrd="0" presId="urn:microsoft.com/office/officeart/2005/8/layout/bProcess4"/>
    <dgm:cxn modelId="{F36DCA44-CA40-6349-9523-CE49726BAC0C}" type="presOf" srcId="{0BCB32EF-A8BB-AE40-9D51-E833BBA2B3A7}" destId="{E05B8F92-8853-B54C-99AC-C3BE544AA968}" srcOrd="0" destOrd="0" presId="urn:microsoft.com/office/officeart/2005/8/layout/bProcess4"/>
    <dgm:cxn modelId="{76294B48-A6B2-2947-B9DB-9B44F3DF0A48}" srcId="{AC08795C-1347-594F-9DEA-F9AAC492BF30}" destId="{31ADF825-6C9D-B54B-8E45-F088537385F8}" srcOrd="6" destOrd="0" parTransId="{E46D73C4-F9A4-4744-A589-D9F7D31F859A}" sibTransId="{8D18B265-18D6-4D46-BDCB-2D436363569E}"/>
    <dgm:cxn modelId="{A3A6AD51-910B-C540-A954-B9ED0A6531F1}" type="presOf" srcId="{5219D67F-043F-2D48-B149-02242C69866A}" destId="{EAF5C382-5AF3-1144-9218-573B799BF689}" srcOrd="0" destOrd="0" presId="urn:microsoft.com/office/officeart/2005/8/layout/bProcess4"/>
    <dgm:cxn modelId="{20317759-2669-1545-8E92-36BB9BA5CE98}" srcId="{AC08795C-1347-594F-9DEA-F9AAC492BF30}" destId="{42C62F8B-CE45-4641-955B-5B70787FD3A1}" srcOrd="1" destOrd="0" parTransId="{160AF811-1F47-E448-8D67-BF460152A12E}" sibTransId="{0BCB32EF-A8BB-AE40-9D51-E833BBA2B3A7}"/>
    <dgm:cxn modelId="{72F50A5B-1C3E-D646-9BEB-4E43DD23781A}" type="presOf" srcId="{C289C5F6-6709-4047-9179-AD5F5DCB6E6D}" destId="{F42D833E-37FD-0D4C-9434-B33BCF3C78F7}" srcOrd="0" destOrd="0" presId="urn:microsoft.com/office/officeart/2005/8/layout/bProcess4"/>
    <dgm:cxn modelId="{84022A5C-E0ED-B747-9A2A-8ACC83323923}" srcId="{AC08795C-1347-594F-9DEA-F9AAC492BF30}" destId="{BB11AE4E-645E-BB49-BEE6-7901372041C5}" srcOrd="9" destOrd="0" parTransId="{E021D392-311E-CB4E-81E0-6891D5D30303}" sibTransId="{376EB144-CBD8-F94B-B3A1-1EBDF2635F9F}"/>
    <dgm:cxn modelId="{6EE5515F-ABFC-A74E-9FBE-B02B8EAC45C6}" srcId="{AC08795C-1347-594F-9DEA-F9AAC492BF30}" destId="{01876D82-DF12-7449-A75D-F09EF370D593}" srcOrd="8" destOrd="0" parTransId="{D9465E78-50D4-7549-A19B-BC82124B689A}" sibTransId="{4F756DFD-EB5A-8E47-820E-02D7EF408BBC}"/>
    <dgm:cxn modelId="{2D166F6B-CDC6-8A46-86C4-5FA948766AC5}" type="presOf" srcId="{3C774EBE-B41A-1648-9E66-494183985169}" destId="{831E54EC-979A-C646-99B2-2827351CC2E4}" srcOrd="0" destOrd="0" presId="urn:microsoft.com/office/officeart/2005/8/layout/bProcess4"/>
    <dgm:cxn modelId="{5964056C-C8FA-C342-9D4F-92B5B0CD53A4}" srcId="{AC08795C-1347-594F-9DEA-F9AAC492BF30}" destId="{B00FFD6B-1990-2C47-BB5D-EAAD731F6F67}" srcOrd="7" destOrd="0" parTransId="{FFECB98A-CCCE-8445-BA97-F1570D761B22}" sibTransId="{7421F30D-F552-A541-A427-05B9EA67ADE7}"/>
    <dgm:cxn modelId="{7382976D-0596-1E48-A601-47C9B369A3F7}" srcId="{AC08795C-1347-594F-9DEA-F9AAC492BF30}" destId="{C289C5F6-6709-4047-9179-AD5F5DCB6E6D}" srcOrd="4" destOrd="0" parTransId="{5B6B00B1-CD76-4F43-97A9-0D84A74C1B46}" sibTransId="{4F7D0218-71BA-1A4B-9966-FD96A20DA4DC}"/>
    <dgm:cxn modelId="{D9B11574-39E9-1042-8E9D-0DEB40A264C1}" type="presOf" srcId="{9B17D37D-99D5-F842-8EA3-0264740211DA}" destId="{3026913B-7E1A-C84A-A77B-47F61D420E34}" srcOrd="0" destOrd="0" presId="urn:microsoft.com/office/officeart/2005/8/layout/bProcess4"/>
    <dgm:cxn modelId="{227B5376-1913-AF4C-B606-5DEA977A95AF}" type="presOf" srcId="{71B1C754-5C44-9A47-A7FA-12614FA1CE40}" destId="{89B1E368-3B21-D242-AC37-CC939264E398}" srcOrd="0" destOrd="0" presId="urn:microsoft.com/office/officeart/2005/8/layout/bProcess4"/>
    <dgm:cxn modelId="{2669507A-EA85-C74E-90B2-5741A0C97AE4}" srcId="{AC08795C-1347-594F-9DEA-F9AAC492BF30}" destId="{BEEAE072-BDF2-C44E-873D-0FA9DC8D845D}" srcOrd="15" destOrd="0" parTransId="{24043D08-2DA6-B64F-AA8F-C4F06B252E1A}" sibTransId="{21C7EEC2-2613-6546-8564-068B2E5628B0}"/>
    <dgm:cxn modelId="{6CB53D7C-6A1E-1A4D-861B-27F7E7AB3B01}" type="presOf" srcId="{8C62232A-E70F-0049-AAE8-368FF107114A}" destId="{1BA2BC39-A4C1-E049-B1F7-1C77EB4AD064}" srcOrd="0" destOrd="0" presId="urn:microsoft.com/office/officeart/2005/8/layout/bProcess4"/>
    <dgm:cxn modelId="{4B5D0C7E-0F41-4648-9C30-E8F25FC7D2E9}" srcId="{AC08795C-1347-594F-9DEA-F9AAC492BF30}" destId="{A75FFEFA-19C8-DD4B-B47E-518D0C2B8199}" srcOrd="13" destOrd="0" parTransId="{6FC2F3A0-FD6C-CB4B-AFB7-165872BAF70A}" sibTransId="{71B1C754-5C44-9A47-A7FA-12614FA1CE40}"/>
    <dgm:cxn modelId="{5E910980-17BA-B744-8392-DFFB247D4C6B}" type="presOf" srcId="{45A1E180-08DC-EB4E-A8BA-F602BA534FFD}" destId="{4E684567-53CB-2145-B824-F1D29C34B422}" srcOrd="0" destOrd="0" presId="urn:microsoft.com/office/officeart/2005/8/layout/bProcess4"/>
    <dgm:cxn modelId="{3C10FC89-D770-3848-B605-1CCB47BAAD4D}" type="presOf" srcId="{B6D28F9A-9B50-DD4A-A787-7FB421A5FA63}" destId="{61CAB48A-39FD-8249-95C8-9017F24BC1B0}" srcOrd="0" destOrd="0" presId="urn:microsoft.com/office/officeart/2005/8/layout/bProcess4"/>
    <dgm:cxn modelId="{164AC993-B125-704F-B0DA-7D5ECD419259}" srcId="{AC08795C-1347-594F-9DEA-F9AAC492BF30}" destId="{2BA1ACB1-E7C8-C048-BCAA-11620387BBB5}" srcOrd="0" destOrd="0" parTransId="{895A592C-5267-1A47-AD99-D63D788D5D13}" sibTransId="{3611E272-6484-2A4D-90B2-B9593D219185}"/>
    <dgm:cxn modelId="{6E859C97-F1D6-6A48-9EFC-1B4F6DD9616B}" type="presOf" srcId="{E93DD455-CDE5-D84C-9374-0E7DA70264F5}" destId="{0A901E24-9B2A-4A4A-8ABD-FDA0CA78C227}" srcOrd="0" destOrd="0" presId="urn:microsoft.com/office/officeart/2005/8/layout/bProcess4"/>
    <dgm:cxn modelId="{33BC5E98-8E95-FB4D-A5B4-8DE7927BBF00}" type="presOf" srcId="{629CC0E4-D15C-1946-AEAC-849B9D152155}" destId="{00D45532-0121-FA45-BC6A-227549EEB398}" srcOrd="0" destOrd="0" presId="urn:microsoft.com/office/officeart/2005/8/layout/bProcess4"/>
    <dgm:cxn modelId="{B11FA199-2A25-774E-8FFC-18060169930F}" type="presOf" srcId="{1AB363CF-8EBE-654F-9355-862724549DD2}" destId="{C7A5C373-E7D2-424B-864C-1C8E23953E83}" srcOrd="0" destOrd="0" presId="urn:microsoft.com/office/officeart/2005/8/layout/bProcess4"/>
    <dgm:cxn modelId="{E2E5E39C-E6F3-0747-A176-173F0ECF68E2}" srcId="{AC08795C-1347-594F-9DEA-F9AAC492BF30}" destId="{259A5753-F152-3347-9716-E98145FBD2BD}" srcOrd="17" destOrd="0" parTransId="{96E8363D-6011-4A44-A86A-76F06F576E1B}" sibTransId="{F1831235-80C0-B84C-AF7D-10200A79C022}"/>
    <dgm:cxn modelId="{4DE028A0-8801-D64E-B6A0-4208694257AC}" type="presOf" srcId="{3CD1490C-ADA3-E749-A825-1AD3BF4470EF}" destId="{06AFAB39-173A-0F42-98E1-12E74939FC9B}" srcOrd="0" destOrd="0" presId="urn:microsoft.com/office/officeart/2005/8/layout/bProcess4"/>
    <dgm:cxn modelId="{975F32A6-942F-4D4A-B32E-E42C5345C4C7}" srcId="{AC08795C-1347-594F-9DEA-F9AAC492BF30}" destId="{003EC0D0-242B-FE46-B2BD-7D3105D2EC70}" srcOrd="16" destOrd="0" parTransId="{41FFB012-595C-9F4E-B211-E4B061585617}" sibTransId="{E93DD455-CDE5-D84C-9374-0E7DA70264F5}"/>
    <dgm:cxn modelId="{4D067DAD-77B4-E84C-B26B-6EA4AA0FFCB3}" type="presOf" srcId="{8D18B265-18D6-4D46-BDCB-2D436363569E}" destId="{2611A544-A99F-DC40-BEC5-3605936F9919}" srcOrd="0" destOrd="0" presId="urn:microsoft.com/office/officeart/2005/8/layout/bProcess4"/>
    <dgm:cxn modelId="{1CC103B5-085A-104D-9F45-017351825AAB}" type="presOf" srcId="{52B89718-2580-F74B-9DDF-6814DB8A2B81}" destId="{7D2E0F9B-5288-D84D-90F1-03FCEEDEB9F5}" srcOrd="0" destOrd="0" presId="urn:microsoft.com/office/officeart/2005/8/layout/bProcess4"/>
    <dgm:cxn modelId="{4BF2C1BD-EB27-2D46-B204-5FA12D1C9F0C}" type="presOf" srcId="{8324DF47-B482-F146-ABF8-773A012C09A7}" destId="{BAD68966-FD42-B647-99D7-4272CFFE3DAB}" srcOrd="0" destOrd="0" presId="urn:microsoft.com/office/officeart/2005/8/layout/bProcess4"/>
    <dgm:cxn modelId="{A36B08BF-82AE-8D4C-9448-D6DE1E0C3BD3}" type="presOf" srcId="{4F7D0218-71BA-1A4B-9966-FD96A20DA4DC}" destId="{A1F0B737-439C-9349-B717-F68662F4C6F4}" srcOrd="0" destOrd="0" presId="urn:microsoft.com/office/officeart/2005/8/layout/bProcess4"/>
    <dgm:cxn modelId="{2E8928BF-F7D6-6D47-AE85-EAE64D31C85B}" type="presOf" srcId="{BB11AE4E-645E-BB49-BEE6-7901372041C5}" destId="{8A9BF82F-76AA-0B49-B2D0-919C5401C385}" srcOrd="0" destOrd="0" presId="urn:microsoft.com/office/officeart/2005/8/layout/bProcess4"/>
    <dgm:cxn modelId="{E1B2C9BF-0E0A-6240-842D-0774C0C8AE22}" srcId="{AC08795C-1347-594F-9DEA-F9AAC492BF30}" destId="{B3E44B80-D717-E848-AC9C-8BA841D6FFED}" srcOrd="2" destOrd="0" parTransId="{11280C3C-C316-A84E-AA44-B2CCFEEBA526}" sibTransId="{BE7EE7CF-C39D-8346-AD4F-F32ABB098B70}"/>
    <dgm:cxn modelId="{17B865C2-4C71-1645-B0B7-243174337439}" type="presOf" srcId="{B3E44B80-D717-E848-AC9C-8BA841D6FFED}" destId="{2544789A-F783-B846-80D7-5714011C70E4}" srcOrd="0" destOrd="0" presId="urn:microsoft.com/office/officeart/2005/8/layout/bProcess4"/>
    <dgm:cxn modelId="{78E7DBC4-8A08-0B43-852B-437C0B7F352D}" type="presOf" srcId="{21C7EEC2-2613-6546-8564-068B2E5628B0}" destId="{01796B35-8E47-3E4D-AC80-2DAE1363F1C3}" srcOrd="0" destOrd="0" presId="urn:microsoft.com/office/officeart/2005/8/layout/bProcess4"/>
    <dgm:cxn modelId="{BA0996CB-6767-7740-8B4C-674F5A02F007}" type="presOf" srcId="{003EC0D0-242B-FE46-B2BD-7D3105D2EC70}" destId="{BC4E1E8C-CC0D-C44E-AA57-AF6C5BE7F0D7}" srcOrd="0" destOrd="0" presId="urn:microsoft.com/office/officeart/2005/8/layout/bProcess4"/>
    <dgm:cxn modelId="{86C687D1-4641-1E47-B832-8538072B952D}" type="presOf" srcId="{3611E272-6484-2A4D-90B2-B9593D219185}" destId="{48EB1E68-C8A1-4041-8A4B-E74C31E2FDBD}" srcOrd="0" destOrd="0" presId="urn:microsoft.com/office/officeart/2005/8/layout/bProcess4"/>
    <dgm:cxn modelId="{EF1EF0D4-B6F5-AF42-99AB-E65DAB8FEE91}" type="presOf" srcId="{BEEAE072-BDF2-C44E-873D-0FA9DC8D845D}" destId="{4C6FA897-A4FB-A844-AA09-CD258375F8AC}" srcOrd="0" destOrd="0" presId="urn:microsoft.com/office/officeart/2005/8/layout/bProcess4"/>
    <dgm:cxn modelId="{95748ADA-7852-C74A-8304-CA0E4F64C20A}" type="presOf" srcId="{42C62F8B-CE45-4641-955B-5B70787FD3A1}" destId="{196EC893-611F-F141-BAB7-2607BA12C4C8}" srcOrd="0" destOrd="0" presId="urn:microsoft.com/office/officeart/2005/8/layout/bProcess4"/>
    <dgm:cxn modelId="{20CD6BDB-7A9D-994E-96B4-AB449E40B4B0}" srcId="{AC08795C-1347-594F-9DEA-F9AAC492BF30}" destId="{1AB363CF-8EBE-654F-9355-862724549DD2}" srcOrd="10" destOrd="0" parTransId="{A9E6EC85-E331-AF49-92C4-3F6391D2788F}" sibTransId="{9B17D37D-99D5-F842-8EA3-0264740211DA}"/>
    <dgm:cxn modelId="{43C066E6-52D5-0149-8DA5-79C6A9A077E1}" type="presOf" srcId="{31ADF825-6C9D-B54B-8E45-F088537385F8}" destId="{77FF7CF9-1C79-0B46-AF08-6BBA628AFA5B}" srcOrd="0" destOrd="0" presId="urn:microsoft.com/office/officeart/2005/8/layout/bProcess4"/>
    <dgm:cxn modelId="{F04BFCE7-040C-F949-90D2-294A976CAB18}" type="presOf" srcId="{A75FFEFA-19C8-DD4B-B47E-518D0C2B8199}" destId="{7920A6EA-DB8A-AC46-B2E9-A749C52A366E}" srcOrd="0" destOrd="0" presId="urn:microsoft.com/office/officeart/2005/8/layout/bProcess4"/>
    <dgm:cxn modelId="{7C4A8CEA-4A93-C343-91E7-0212D8883A9B}" type="presOf" srcId="{2BA1ACB1-E7C8-C048-BCAA-11620387BBB5}" destId="{9352874C-3128-174D-B2A6-F6794A667F57}" srcOrd="0" destOrd="0" presId="urn:microsoft.com/office/officeart/2005/8/layout/bProcess4"/>
    <dgm:cxn modelId="{7C894DF1-A655-1C4A-8F2D-EAD1EADBE1D2}" type="presOf" srcId="{AC08795C-1347-594F-9DEA-F9AAC492BF30}" destId="{D3D6C5E6-C3FA-4E4A-BFA0-D0A6CE80F9B6}" srcOrd="0" destOrd="0" presId="urn:microsoft.com/office/officeart/2005/8/layout/bProcess4"/>
    <dgm:cxn modelId="{E65897A8-AB68-C845-823B-A6C1E2A4568E}" type="presParOf" srcId="{D3D6C5E6-C3FA-4E4A-BFA0-D0A6CE80F9B6}" destId="{A8E83EB1-7738-2046-88ED-75E6EADDFD79}" srcOrd="0" destOrd="0" presId="urn:microsoft.com/office/officeart/2005/8/layout/bProcess4"/>
    <dgm:cxn modelId="{06A45026-6EFC-CD46-968E-F85A5CEB7E70}" type="presParOf" srcId="{A8E83EB1-7738-2046-88ED-75E6EADDFD79}" destId="{EFF33A7A-9B4E-7D49-A4BB-87B8892CD724}" srcOrd="0" destOrd="0" presId="urn:microsoft.com/office/officeart/2005/8/layout/bProcess4"/>
    <dgm:cxn modelId="{608FB4EF-A66F-FB42-BD29-370855B43E65}" type="presParOf" srcId="{A8E83EB1-7738-2046-88ED-75E6EADDFD79}" destId="{9352874C-3128-174D-B2A6-F6794A667F57}" srcOrd="1" destOrd="0" presId="urn:microsoft.com/office/officeart/2005/8/layout/bProcess4"/>
    <dgm:cxn modelId="{2714D564-3CC9-1340-ABEA-6ECEF30B4666}" type="presParOf" srcId="{D3D6C5E6-C3FA-4E4A-BFA0-D0A6CE80F9B6}" destId="{48EB1E68-C8A1-4041-8A4B-E74C31E2FDBD}" srcOrd="1" destOrd="0" presId="urn:microsoft.com/office/officeart/2005/8/layout/bProcess4"/>
    <dgm:cxn modelId="{466374A1-3CF7-8B45-A00B-DC395A9F5C58}" type="presParOf" srcId="{D3D6C5E6-C3FA-4E4A-BFA0-D0A6CE80F9B6}" destId="{3618D6B7-0E2B-E94F-BE27-859161E825AA}" srcOrd="2" destOrd="0" presId="urn:microsoft.com/office/officeart/2005/8/layout/bProcess4"/>
    <dgm:cxn modelId="{7AA7AAFC-D929-4A41-94BC-7BED7B461D03}" type="presParOf" srcId="{3618D6B7-0E2B-E94F-BE27-859161E825AA}" destId="{87C836D4-3845-C94A-8583-3B9EEC25ED88}" srcOrd="0" destOrd="0" presId="urn:microsoft.com/office/officeart/2005/8/layout/bProcess4"/>
    <dgm:cxn modelId="{4E6B2C0C-8D4D-6A4C-929A-9DB547736765}" type="presParOf" srcId="{3618D6B7-0E2B-E94F-BE27-859161E825AA}" destId="{196EC893-611F-F141-BAB7-2607BA12C4C8}" srcOrd="1" destOrd="0" presId="urn:microsoft.com/office/officeart/2005/8/layout/bProcess4"/>
    <dgm:cxn modelId="{F7D89112-CA38-D745-8DE6-309CB7036A97}" type="presParOf" srcId="{D3D6C5E6-C3FA-4E4A-BFA0-D0A6CE80F9B6}" destId="{E05B8F92-8853-B54C-99AC-C3BE544AA968}" srcOrd="3" destOrd="0" presId="urn:microsoft.com/office/officeart/2005/8/layout/bProcess4"/>
    <dgm:cxn modelId="{D8B86CC2-0093-D547-9186-6F030E88062A}" type="presParOf" srcId="{D3D6C5E6-C3FA-4E4A-BFA0-D0A6CE80F9B6}" destId="{1E014DE0-FA8D-0D47-B253-98AD0B5AA179}" srcOrd="4" destOrd="0" presId="urn:microsoft.com/office/officeart/2005/8/layout/bProcess4"/>
    <dgm:cxn modelId="{DC804585-09B9-934A-96F9-39BA26DB195B}" type="presParOf" srcId="{1E014DE0-FA8D-0D47-B253-98AD0B5AA179}" destId="{F64E7F2A-5B0F-224A-B87E-D270C11B9479}" srcOrd="0" destOrd="0" presId="urn:microsoft.com/office/officeart/2005/8/layout/bProcess4"/>
    <dgm:cxn modelId="{B4930902-0D6B-6646-B0B1-D107930E7B98}" type="presParOf" srcId="{1E014DE0-FA8D-0D47-B253-98AD0B5AA179}" destId="{2544789A-F783-B846-80D7-5714011C70E4}" srcOrd="1" destOrd="0" presId="urn:microsoft.com/office/officeart/2005/8/layout/bProcess4"/>
    <dgm:cxn modelId="{45A0AB71-31D7-A249-BFD6-AEC16E3A9BDF}" type="presParOf" srcId="{D3D6C5E6-C3FA-4E4A-BFA0-D0A6CE80F9B6}" destId="{1BD4DA1B-E4C9-414A-BB95-C3CB90DF5500}" srcOrd="5" destOrd="0" presId="urn:microsoft.com/office/officeart/2005/8/layout/bProcess4"/>
    <dgm:cxn modelId="{9624798E-0039-FA45-8AD8-7FAF17C6C5D7}" type="presParOf" srcId="{D3D6C5E6-C3FA-4E4A-BFA0-D0A6CE80F9B6}" destId="{961884D8-B893-E542-B159-7C579E5B0DA2}" srcOrd="6" destOrd="0" presId="urn:microsoft.com/office/officeart/2005/8/layout/bProcess4"/>
    <dgm:cxn modelId="{24347D9B-D01D-8948-92D3-C51D18A4D2A5}" type="presParOf" srcId="{961884D8-B893-E542-B159-7C579E5B0DA2}" destId="{92C43F11-9F76-B643-B508-38418DA2EF1F}" srcOrd="0" destOrd="0" presId="urn:microsoft.com/office/officeart/2005/8/layout/bProcess4"/>
    <dgm:cxn modelId="{E9E5157E-01F4-A94D-A142-D51A181602BC}" type="presParOf" srcId="{961884D8-B893-E542-B159-7C579E5B0DA2}" destId="{EAF5C382-5AF3-1144-9218-573B799BF689}" srcOrd="1" destOrd="0" presId="urn:microsoft.com/office/officeart/2005/8/layout/bProcess4"/>
    <dgm:cxn modelId="{E5205371-3992-894D-BD4E-08127108A67D}" type="presParOf" srcId="{D3D6C5E6-C3FA-4E4A-BFA0-D0A6CE80F9B6}" destId="{930CC289-C944-1D4E-810A-9AC260F96EE4}" srcOrd="7" destOrd="0" presId="urn:microsoft.com/office/officeart/2005/8/layout/bProcess4"/>
    <dgm:cxn modelId="{855A34FF-7E60-624B-AEFB-5B9EB93D5778}" type="presParOf" srcId="{D3D6C5E6-C3FA-4E4A-BFA0-D0A6CE80F9B6}" destId="{7C756FF0-5A05-ED44-AF2F-70DD96890A70}" srcOrd="8" destOrd="0" presId="urn:microsoft.com/office/officeart/2005/8/layout/bProcess4"/>
    <dgm:cxn modelId="{0DDAEC7D-0895-C242-8554-4339AF70254C}" type="presParOf" srcId="{7C756FF0-5A05-ED44-AF2F-70DD96890A70}" destId="{710D4D4E-6EB2-0E41-8184-17A7850E67C0}" srcOrd="0" destOrd="0" presId="urn:microsoft.com/office/officeart/2005/8/layout/bProcess4"/>
    <dgm:cxn modelId="{209FD722-C9FF-6E4D-B153-7C0846BEC1E6}" type="presParOf" srcId="{7C756FF0-5A05-ED44-AF2F-70DD96890A70}" destId="{F42D833E-37FD-0D4C-9434-B33BCF3C78F7}" srcOrd="1" destOrd="0" presId="urn:microsoft.com/office/officeart/2005/8/layout/bProcess4"/>
    <dgm:cxn modelId="{4799E962-244B-9C44-B2B1-7F5F58CCC7E0}" type="presParOf" srcId="{D3D6C5E6-C3FA-4E4A-BFA0-D0A6CE80F9B6}" destId="{A1F0B737-439C-9349-B717-F68662F4C6F4}" srcOrd="9" destOrd="0" presId="urn:microsoft.com/office/officeart/2005/8/layout/bProcess4"/>
    <dgm:cxn modelId="{E6A75B9C-18D6-D74C-910F-DF4DD2DEBAF9}" type="presParOf" srcId="{D3D6C5E6-C3FA-4E4A-BFA0-D0A6CE80F9B6}" destId="{02F17C89-C916-E742-B1CA-991950650C90}" srcOrd="10" destOrd="0" presId="urn:microsoft.com/office/officeart/2005/8/layout/bProcess4"/>
    <dgm:cxn modelId="{F78442CD-49CA-0B4B-8636-85621AE35B4A}" type="presParOf" srcId="{02F17C89-C916-E742-B1CA-991950650C90}" destId="{601713F7-2ED9-2F45-B22B-BBF48EC75F63}" srcOrd="0" destOrd="0" presId="urn:microsoft.com/office/officeart/2005/8/layout/bProcess4"/>
    <dgm:cxn modelId="{3BD7BFC8-1640-F343-95DC-AC991C4868A1}" type="presParOf" srcId="{02F17C89-C916-E742-B1CA-991950650C90}" destId="{61CAB48A-39FD-8249-95C8-9017F24BC1B0}" srcOrd="1" destOrd="0" presId="urn:microsoft.com/office/officeart/2005/8/layout/bProcess4"/>
    <dgm:cxn modelId="{5D89E3DC-27AD-C947-80F3-CE9BE13AC50C}" type="presParOf" srcId="{D3D6C5E6-C3FA-4E4A-BFA0-D0A6CE80F9B6}" destId="{831E54EC-979A-C646-99B2-2827351CC2E4}" srcOrd="11" destOrd="0" presId="urn:microsoft.com/office/officeart/2005/8/layout/bProcess4"/>
    <dgm:cxn modelId="{91DF4BFA-F1D5-974C-A8B3-4AD88FEB44B6}" type="presParOf" srcId="{D3D6C5E6-C3FA-4E4A-BFA0-D0A6CE80F9B6}" destId="{76BAD0D3-EA46-3441-BAB3-AC98CAE0A1E5}" srcOrd="12" destOrd="0" presId="urn:microsoft.com/office/officeart/2005/8/layout/bProcess4"/>
    <dgm:cxn modelId="{63EF7521-5281-464F-8630-5920136DEAF8}" type="presParOf" srcId="{76BAD0D3-EA46-3441-BAB3-AC98CAE0A1E5}" destId="{30E9F8C1-765B-7C42-B807-6907F13B4D5B}" srcOrd="0" destOrd="0" presId="urn:microsoft.com/office/officeart/2005/8/layout/bProcess4"/>
    <dgm:cxn modelId="{E8FFBA4B-9B90-354C-839C-77C9521CA036}" type="presParOf" srcId="{76BAD0D3-EA46-3441-BAB3-AC98CAE0A1E5}" destId="{77FF7CF9-1C79-0B46-AF08-6BBA628AFA5B}" srcOrd="1" destOrd="0" presId="urn:microsoft.com/office/officeart/2005/8/layout/bProcess4"/>
    <dgm:cxn modelId="{659D0A7A-E356-7F4E-B796-C1E7D6DED2AA}" type="presParOf" srcId="{D3D6C5E6-C3FA-4E4A-BFA0-D0A6CE80F9B6}" destId="{2611A544-A99F-DC40-BEC5-3605936F9919}" srcOrd="13" destOrd="0" presId="urn:microsoft.com/office/officeart/2005/8/layout/bProcess4"/>
    <dgm:cxn modelId="{C950BD82-03D0-E548-AD69-AB972D8ECB26}" type="presParOf" srcId="{D3D6C5E6-C3FA-4E4A-BFA0-D0A6CE80F9B6}" destId="{2E9C6241-2982-6D4A-B60D-02709ED4055A}" srcOrd="14" destOrd="0" presId="urn:microsoft.com/office/officeart/2005/8/layout/bProcess4"/>
    <dgm:cxn modelId="{B12162E7-1F3E-F642-8F83-134E243F51F8}" type="presParOf" srcId="{2E9C6241-2982-6D4A-B60D-02709ED4055A}" destId="{B6574506-DDE1-AF40-83E8-6D9FCCEAA2CA}" srcOrd="0" destOrd="0" presId="urn:microsoft.com/office/officeart/2005/8/layout/bProcess4"/>
    <dgm:cxn modelId="{9D02BE55-F462-0C4E-AB27-B53D788DB41C}" type="presParOf" srcId="{2E9C6241-2982-6D4A-B60D-02709ED4055A}" destId="{232355A0-00EA-3449-A944-5D5238DF7717}" srcOrd="1" destOrd="0" presId="urn:microsoft.com/office/officeart/2005/8/layout/bProcess4"/>
    <dgm:cxn modelId="{E4279F8A-327B-5D43-8F4E-105927478C64}" type="presParOf" srcId="{D3D6C5E6-C3FA-4E4A-BFA0-D0A6CE80F9B6}" destId="{317ECF12-70A0-F149-B3EA-75AE6110935C}" srcOrd="15" destOrd="0" presId="urn:microsoft.com/office/officeart/2005/8/layout/bProcess4"/>
    <dgm:cxn modelId="{3E22DD66-FD0F-7943-93F9-8C53308E1D1A}" type="presParOf" srcId="{D3D6C5E6-C3FA-4E4A-BFA0-D0A6CE80F9B6}" destId="{D244F485-0151-5344-9B43-C6F8B7120BAE}" srcOrd="16" destOrd="0" presId="urn:microsoft.com/office/officeart/2005/8/layout/bProcess4"/>
    <dgm:cxn modelId="{354CC56E-1BD9-3A4C-8393-241B94B8A0C9}" type="presParOf" srcId="{D244F485-0151-5344-9B43-C6F8B7120BAE}" destId="{2E1E9AA3-DE34-754C-8AD9-F5283E24A581}" srcOrd="0" destOrd="0" presId="urn:microsoft.com/office/officeart/2005/8/layout/bProcess4"/>
    <dgm:cxn modelId="{FF824D04-F51B-6741-9083-001CF690DC13}" type="presParOf" srcId="{D244F485-0151-5344-9B43-C6F8B7120BAE}" destId="{E2CF607E-1136-2F4A-9E0C-5DBDA62BA01E}" srcOrd="1" destOrd="0" presId="urn:microsoft.com/office/officeart/2005/8/layout/bProcess4"/>
    <dgm:cxn modelId="{164B0F33-C527-CA42-98BC-774FF9122A11}" type="presParOf" srcId="{D3D6C5E6-C3FA-4E4A-BFA0-D0A6CE80F9B6}" destId="{69D1E8FD-805B-724F-95F0-F9780AADAD3B}" srcOrd="17" destOrd="0" presId="urn:microsoft.com/office/officeart/2005/8/layout/bProcess4"/>
    <dgm:cxn modelId="{D05000FC-BF28-104B-96BD-D4BAB9CDEE1E}" type="presParOf" srcId="{D3D6C5E6-C3FA-4E4A-BFA0-D0A6CE80F9B6}" destId="{6A6A7861-A910-0B44-800A-6D92F19C4F6A}" srcOrd="18" destOrd="0" presId="urn:microsoft.com/office/officeart/2005/8/layout/bProcess4"/>
    <dgm:cxn modelId="{040FC4F5-AEDE-4F47-BB4C-8855959690DA}" type="presParOf" srcId="{6A6A7861-A910-0B44-800A-6D92F19C4F6A}" destId="{CCB80525-249D-774F-ABD4-83DF4AC7E965}" srcOrd="0" destOrd="0" presId="urn:microsoft.com/office/officeart/2005/8/layout/bProcess4"/>
    <dgm:cxn modelId="{5C6B8601-15C3-5444-B42B-D603E867EE85}" type="presParOf" srcId="{6A6A7861-A910-0B44-800A-6D92F19C4F6A}" destId="{8A9BF82F-76AA-0B49-B2D0-919C5401C385}" srcOrd="1" destOrd="0" presId="urn:microsoft.com/office/officeart/2005/8/layout/bProcess4"/>
    <dgm:cxn modelId="{9A1C83D6-00F6-B647-9A18-893EACC4BC22}" type="presParOf" srcId="{D3D6C5E6-C3FA-4E4A-BFA0-D0A6CE80F9B6}" destId="{37039B64-3054-4A46-95BF-2CF00652AB10}" srcOrd="19" destOrd="0" presId="urn:microsoft.com/office/officeart/2005/8/layout/bProcess4"/>
    <dgm:cxn modelId="{F81A89FE-E03D-7443-B932-0BB34ADDACF5}" type="presParOf" srcId="{D3D6C5E6-C3FA-4E4A-BFA0-D0A6CE80F9B6}" destId="{64198992-0F9F-8F4E-9F17-5D531AE8E104}" srcOrd="20" destOrd="0" presId="urn:microsoft.com/office/officeart/2005/8/layout/bProcess4"/>
    <dgm:cxn modelId="{D8F457B0-042B-4F46-A4A2-25B29AF11A01}" type="presParOf" srcId="{64198992-0F9F-8F4E-9F17-5D531AE8E104}" destId="{EE696AEA-EE81-6046-A4C4-E8150BA653F8}" srcOrd="0" destOrd="0" presId="urn:microsoft.com/office/officeart/2005/8/layout/bProcess4"/>
    <dgm:cxn modelId="{93BCB0BF-2286-C44D-B230-4E11199B4261}" type="presParOf" srcId="{64198992-0F9F-8F4E-9F17-5D531AE8E104}" destId="{C7A5C373-E7D2-424B-864C-1C8E23953E83}" srcOrd="1" destOrd="0" presId="urn:microsoft.com/office/officeart/2005/8/layout/bProcess4"/>
    <dgm:cxn modelId="{B87B529C-0C4C-6347-A7B7-3A559EFBDEDE}" type="presParOf" srcId="{D3D6C5E6-C3FA-4E4A-BFA0-D0A6CE80F9B6}" destId="{3026913B-7E1A-C84A-A77B-47F61D420E34}" srcOrd="21" destOrd="0" presId="urn:microsoft.com/office/officeart/2005/8/layout/bProcess4"/>
    <dgm:cxn modelId="{83498D32-2742-AC4D-A7FF-E03CB1BB10F6}" type="presParOf" srcId="{D3D6C5E6-C3FA-4E4A-BFA0-D0A6CE80F9B6}" destId="{B5B8BEC5-587F-F94F-B08C-0D33C130E8B0}" srcOrd="22" destOrd="0" presId="urn:microsoft.com/office/officeart/2005/8/layout/bProcess4"/>
    <dgm:cxn modelId="{FF4BC39C-C7C5-D341-BD29-F4A019AEF6C8}" type="presParOf" srcId="{B5B8BEC5-587F-F94F-B08C-0D33C130E8B0}" destId="{594BFB3C-3830-5C4F-8FA7-6F69C8C872E4}" srcOrd="0" destOrd="0" presId="urn:microsoft.com/office/officeart/2005/8/layout/bProcess4"/>
    <dgm:cxn modelId="{5E3EDEC8-27A2-C044-8A26-4666F5F73AA6}" type="presParOf" srcId="{B5B8BEC5-587F-F94F-B08C-0D33C130E8B0}" destId="{1BA2BC39-A4C1-E049-B1F7-1C77EB4AD064}" srcOrd="1" destOrd="0" presId="urn:microsoft.com/office/officeart/2005/8/layout/bProcess4"/>
    <dgm:cxn modelId="{9BE4D9EF-E3CF-0A43-A448-4B36B9F258C9}" type="presParOf" srcId="{D3D6C5E6-C3FA-4E4A-BFA0-D0A6CE80F9B6}" destId="{4E684567-53CB-2145-B824-F1D29C34B422}" srcOrd="23" destOrd="0" presId="urn:microsoft.com/office/officeart/2005/8/layout/bProcess4"/>
    <dgm:cxn modelId="{C5410EA1-D12E-3044-BF6B-EFBFF38196F6}" type="presParOf" srcId="{D3D6C5E6-C3FA-4E4A-BFA0-D0A6CE80F9B6}" destId="{2F1BDCF9-85C5-654B-972E-506F2ECEB44D}" srcOrd="24" destOrd="0" presId="urn:microsoft.com/office/officeart/2005/8/layout/bProcess4"/>
    <dgm:cxn modelId="{2ACE4FF7-99B1-844E-A387-156D73F94B7A}" type="presParOf" srcId="{2F1BDCF9-85C5-654B-972E-506F2ECEB44D}" destId="{F0281247-0BAE-7A4E-B785-41CBCC872810}" srcOrd="0" destOrd="0" presId="urn:microsoft.com/office/officeart/2005/8/layout/bProcess4"/>
    <dgm:cxn modelId="{DD5BA17C-0C9A-5142-8CE5-171EB652CC7E}" type="presParOf" srcId="{2F1BDCF9-85C5-654B-972E-506F2ECEB44D}" destId="{BAD68966-FD42-B647-99D7-4272CFFE3DAB}" srcOrd="1" destOrd="0" presId="urn:microsoft.com/office/officeart/2005/8/layout/bProcess4"/>
    <dgm:cxn modelId="{0504207B-4B72-0044-8CC1-B7335AD7DB79}" type="presParOf" srcId="{D3D6C5E6-C3FA-4E4A-BFA0-D0A6CE80F9B6}" destId="{06AFAB39-173A-0F42-98E1-12E74939FC9B}" srcOrd="25" destOrd="0" presId="urn:microsoft.com/office/officeart/2005/8/layout/bProcess4"/>
    <dgm:cxn modelId="{AE536A26-B06A-DC42-B621-28E55F528157}" type="presParOf" srcId="{D3D6C5E6-C3FA-4E4A-BFA0-D0A6CE80F9B6}" destId="{A5A99266-5C4F-3046-BB40-3FCEE95966EC}" srcOrd="26" destOrd="0" presId="urn:microsoft.com/office/officeart/2005/8/layout/bProcess4"/>
    <dgm:cxn modelId="{C641B8C6-3754-8246-A0A2-4B55D2A86B58}" type="presParOf" srcId="{A5A99266-5C4F-3046-BB40-3FCEE95966EC}" destId="{6FEA25CF-D498-E140-AAD9-3B1DA0F9C903}" srcOrd="0" destOrd="0" presId="urn:microsoft.com/office/officeart/2005/8/layout/bProcess4"/>
    <dgm:cxn modelId="{7250130F-E070-774A-B7C8-BC52C6386EA1}" type="presParOf" srcId="{A5A99266-5C4F-3046-BB40-3FCEE95966EC}" destId="{7920A6EA-DB8A-AC46-B2E9-A749C52A366E}" srcOrd="1" destOrd="0" presId="urn:microsoft.com/office/officeart/2005/8/layout/bProcess4"/>
    <dgm:cxn modelId="{9380A4C1-9718-9747-9BD8-10C59E2B03B3}" type="presParOf" srcId="{D3D6C5E6-C3FA-4E4A-BFA0-D0A6CE80F9B6}" destId="{89B1E368-3B21-D242-AC37-CC939264E398}" srcOrd="27" destOrd="0" presId="urn:microsoft.com/office/officeart/2005/8/layout/bProcess4"/>
    <dgm:cxn modelId="{2E64F78D-11C2-6E4A-83F0-49CC3B3A41FF}" type="presParOf" srcId="{D3D6C5E6-C3FA-4E4A-BFA0-D0A6CE80F9B6}" destId="{6A855333-034E-6345-A01A-2FCC806146FF}" srcOrd="28" destOrd="0" presId="urn:microsoft.com/office/officeart/2005/8/layout/bProcess4"/>
    <dgm:cxn modelId="{221657DB-2989-FF4A-B8EA-A577A4F4435B}" type="presParOf" srcId="{6A855333-034E-6345-A01A-2FCC806146FF}" destId="{D7740B63-F03B-DF41-85CE-AA65B8AD5CF0}" srcOrd="0" destOrd="0" presId="urn:microsoft.com/office/officeart/2005/8/layout/bProcess4"/>
    <dgm:cxn modelId="{EAB0A26E-C631-5947-A62D-06EB4947FF13}" type="presParOf" srcId="{6A855333-034E-6345-A01A-2FCC806146FF}" destId="{7D2E0F9B-5288-D84D-90F1-03FCEEDEB9F5}" srcOrd="1" destOrd="0" presId="urn:microsoft.com/office/officeart/2005/8/layout/bProcess4"/>
    <dgm:cxn modelId="{EE036358-EE6D-3D49-B045-40F513715C0B}" type="presParOf" srcId="{D3D6C5E6-C3FA-4E4A-BFA0-D0A6CE80F9B6}" destId="{00D45532-0121-FA45-BC6A-227549EEB398}" srcOrd="29" destOrd="0" presId="urn:microsoft.com/office/officeart/2005/8/layout/bProcess4"/>
    <dgm:cxn modelId="{146364FC-DFF6-494A-B6F8-F3A1E1765D0B}" type="presParOf" srcId="{D3D6C5E6-C3FA-4E4A-BFA0-D0A6CE80F9B6}" destId="{6BC03B07-7D88-E748-948C-B8054A0DF6AB}" srcOrd="30" destOrd="0" presId="urn:microsoft.com/office/officeart/2005/8/layout/bProcess4"/>
    <dgm:cxn modelId="{324965C4-77F6-E94E-8107-D14E750CAD57}" type="presParOf" srcId="{6BC03B07-7D88-E748-948C-B8054A0DF6AB}" destId="{9FBC3599-8797-3E46-B737-DFB41D8C2475}" srcOrd="0" destOrd="0" presId="urn:microsoft.com/office/officeart/2005/8/layout/bProcess4"/>
    <dgm:cxn modelId="{7EFA6C69-8682-304E-A745-A8C66A387A0E}" type="presParOf" srcId="{6BC03B07-7D88-E748-948C-B8054A0DF6AB}" destId="{4C6FA897-A4FB-A844-AA09-CD258375F8AC}" srcOrd="1" destOrd="0" presId="urn:microsoft.com/office/officeart/2005/8/layout/bProcess4"/>
    <dgm:cxn modelId="{8BCED22E-35C3-9947-A282-5FBEA4333FF1}" type="presParOf" srcId="{D3D6C5E6-C3FA-4E4A-BFA0-D0A6CE80F9B6}" destId="{01796B35-8E47-3E4D-AC80-2DAE1363F1C3}" srcOrd="31" destOrd="0" presId="urn:microsoft.com/office/officeart/2005/8/layout/bProcess4"/>
    <dgm:cxn modelId="{E3AE24F7-70F0-0C41-8225-3F9BFA2E7A00}" type="presParOf" srcId="{D3D6C5E6-C3FA-4E4A-BFA0-D0A6CE80F9B6}" destId="{5F01436E-CE77-C244-AB0C-948E87F4EBD3}" srcOrd="32" destOrd="0" presId="urn:microsoft.com/office/officeart/2005/8/layout/bProcess4"/>
    <dgm:cxn modelId="{E7A7D2C5-C57B-FE45-A7C0-9E15F9BB3D87}" type="presParOf" srcId="{5F01436E-CE77-C244-AB0C-948E87F4EBD3}" destId="{12DFD4ED-1808-4940-BCDA-783F649E0563}" srcOrd="0" destOrd="0" presId="urn:microsoft.com/office/officeart/2005/8/layout/bProcess4"/>
    <dgm:cxn modelId="{76E26E85-6E98-0A49-88DC-41C8BB82C483}" type="presParOf" srcId="{5F01436E-CE77-C244-AB0C-948E87F4EBD3}" destId="{BC4E1E8C-CC0D-C44E-AA57-AF6C5BE7F0D7}" srcOrd="1" destOrd="0" presId="urn:microsoft.com/office/officeart/2005/8/layout/bProcess4"/>
    <dgm:cxn modelId="{B0F3393A-E173-C944-9032-CF324ADCA618}" type="presParOf" srcId="{D3D6C5E6-C3FA-4E4A-BFA0-D0A6CE80F9B6}" destId="{0A901E24-9B2A-4A4A-8ABD-FDA0CA78C227}" srcOrd="33" destOrd="0" presId="urn:microsoft.com/office/officeart/2005/8/layout/bProcess4"/>
    <dgm:cxn modelId="{61E5EB0C-4892-424C-9DD5-3D2805A2D2D1}" type="presParOf" srcId="{D3D6C5E6-C3FA-4E4A-BFA0-D0A6CE80F9B6}" destId="{B5582006-7816-7847-B9F1-3C53B093567B}" srcOrd="34" destOrd="0" presId="urn:microsoft.com/office/officeart/2005/8/layout/bProcess4"/>
    <dgm:cxn modelId="{6DA958AD-A036-B746-8626-5311A549BC50}" type="presParOf" srcId="{B5582006-7816-7847-B9F1-3C53B093567B}" destId="{134ADB2E-F736-D544-900E-1D3A2FFBAEF8}" srcOrd="0" destOrd="0" presId="urn:microsoft.com/office/officeart/2005/8/layout/bProcess4"/>
    <dgm:cxn modelId="{6BB1E7D1-4F37-2548-8B34-3301492DD275}" type="presParOf" srcId="{B5582006-7816-7847-B9F1-3C53B093567B}" destId="{5A3DEE3C-BCE7-634C-9394-7EC1EF77C41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C08795C-1347-594F-9DEA-F9AAC492BF30}"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US"/>
        </a:p>
      </dgm:t>
    </dgm:pt>
    <dgm:pt modelId="{2BA1ACB1-E7C8-C048-BCAA-11620387BBB5}">
      <dgm:prSet phldrT="[Text]" custT="1"/>
      <dgm:spPr/>
      <dgm:t>
        <a:bodyPr/>
        <a:lstStyle/>
        <a:p>
          <a:r>
            <a:rPr lang="en-US" sz="1800" dirty="0"/>
            <a:t>Addiction Medicine</a:t>
          </a:r>
        </a:p>
        <a:p>
          <a:r>
            <a:rPr lang="en-US" sz="1800" dirty="0"/>
            <a:t>(FM/IM/Neuro-psych)</a:t>
          </a:r>
        </a:p>
      </dgm:t>
    </dgm:pt>
    <dgm:pt modelId="{895A592C-5267-1A47-AD99-D63D788D5D13}" type="parTrans" cxnId="{164AC993-B125-704F-B0DA-7D5ECD419259}">
      <dgm:prSet/>
      <dgm:spPr/>
      <dgm:t>
        <a:bodyPr/>
        <a:lstStyle/>
        <a:p>
          <a:endParaRPr lang="en-US" sz="1400"/>
        </a:p>
      </dgm:t>
    </dgm:pt>
    <dgm:pt modelId="{3611E272-6484-2A4D-90B2-B9593D219185}" type="sibTrans" cxnId="{164AC993-B125-704F-B0DA-7D5ECD419259}">
      <dgm:prSet/>
      <dgm:spPr/>
      <dgm:t>
        <a:bodyPr/>
        <a:lstStyle/>
        <a:p>
          <a:endParaRPr lang="en-US" sz="1400"/>
        </a:p>
      </dgm:t>
    </dgm:pt>
    <dgm:pt modelId="{42C62F8B-CE45-4641-955B-5B70787FD3A1}">
      <dgm:prSet phldrT="[Text]" custT="1"/>
      <dgm:spPr/>
      <dgm:t>
        <a:bodyPr/>
        <a:lstStyle/>
        <a:p>
          <a:r>
            <a:rPr lang="en-US" sz="1800" dirty="0"/>
            <a:t>Allergy &amp; Immunology</a:t>
          </a:r>
        </a:p>
        <a:p>
          <a:r>
            <a:rPr lang="en-US" sz="1800" dirty="0"/>
            <a:t>(IM/Peds)</a:t>
          </a:r>
        </a:p>
      </dgm:t>
    </dgm:pt>
    <dgm:pt modelId="{160AF811-1F47-E448-8D67-BF460152A12E}" type="parTrans" cxnId="{20317759-2669-1545-8E92-36BB9BA5CE98}">
      <dgm:prSet/>
      <dgm:spPr/>
      <dgm:t>
        <a:bodyPr/>
        <a:lstStyle/>
        <a:p>
          <a:endParaRPr lang="en-US" sz="1400"/>
        </a:p>
      </dgm:t>
    </dgm:pt>
    <dgm:pt modelId="{0BCB32EF-A8BB-AE40-9D51-E833BBA2B3A7}" type="sibTrans" cxnId="{20317759-2669-1545-8E92-36BB9BA5CE98}">
      <dgm:prSet/>
      <dgm:spPr/>
      <dgm:t>
        <a:bodyPr/>
        <a:lstStyle/>
        <a:p>
          <a:endParaRPr lang="en-US" sz="1400"/>
        </a:p>
      </dgm:t>
    </dgm:pt>
    <dgm:pt modelId="{B3E44B80-D717-E848-AC9C-8BA841D6FFED}">
      <dgm:prSet phldrT="[Text]" custT="1"/>
      <dgm:spPr/>
      <dgm:t>
        <a:bodyPr/>
        <a:lstStyle/>
        <a:p>
          <a:r>
            <a:rPr lang="en-US" sz="1800" dirty="0"/>
            <a:t>Correctional Medicine</a:t>
          </a:r>
        </a:p>
        <a:p>
          <a:r>
            <a:rPr lang="en-US" sz="1800" dirty="0"/>
            <a:t>(FM/IM/PM)</a:t>
          </a:r>
        </a:p>
      </dgm:t>
    </dgm:pt>
    <dgm:pt modelId="{11280C3C-C316-A84E-AA44-B2CCFEEBA526}" type="parTrans" cxnId="{E1B2C9BF-0E0A-6240-842D-0774C0C8AE22}">
      <dgm:prSet/>
      <dgm:spPr/>
      <dgm:t>
        <a:bodyPr/>
        <a:lstStyle/>
        <a:p>
          <a:endParaRPr lang="en-US" sz="1400"/>
        </a:p>
      </dgm:t>
    </dgm:pt>
    <dgm:pt modelId="{BE7EE7CF-C39D-8346-AD4F-F32ABB098B70}" type="sibTrans" cxnId="{E1B2C9BF-0E0A-6240-842D-0774C0C8AE22}">
      <dgm:prSet/>
      <dgm:spPr/>
      <dgm:t>
        <a:bodyPr/>
        <a:lstStyle/>
        <a:p>
          <a:endParaRPr lang="en-US" sz="1400"/>
        </a:p>
      </dgm:t>
    </dgm:pt>
    <dgm:pt modelId="{5219D67F-043F-2D48-B149-02242C69866A}">
      <dgm:prSet phldrT="[Text]" custT="1"/>
      <dgm:spPr/>
      <dgm:t>
        <a:bodyPr/>
        <a:lstStyle/>
        <a:p>
          <a:r>
            <a:rPr lang="en-US" sz="1600" dirty="0"/>
            <a:t>Dermatopathology</a:t>
          </a:r>
        </a:p>
        <a:p>
          <a:r>
            <a:rPr lang="en-US" sz="1600" dirty="0"/>
            <a:t>(</a:t>
          </a:r>
          <a:r>
            <a:rPr lang="en-US" sz="1600" dirty="0" err="1"/>
            <a:t>Derm</a:t>
          </a:r>
          <a:r>
            <a:rPr lang="en-US" sz="1600" dirty="0"/>
            <a:t>/Path)</a:t>
          </a:r>
        </a:p>
      </dgm:t>
    </dgm:pt>
    <dgm:pt modelId="{D22A9152-B0C2-B943-A916-3D0DF4203E4A}" type="parTrans" cxnId="{96843F27-8BF2-6A44-908D-BCA5C183C460}">
      <dgm:prSet/>
      <dgm:spPr/>
      <dgm:t>
        <a:bodyPr/>
        <a:lstStyle/>
        <a:p>
          <a:endParaRPr lang="en-US" sz="1400"/>
        </a:p>
      </dgm:t>
    </dgm:pt>
    <dgm:pt modelId="{7AA2E4B5-BB11-EC44-A974-B87381E1DB5C}" type="sibTrans" cxnId="{96843F27-8BF2-6A44-908D-BCA5C183C460}">
      <dgm:prSet/>
      <dgm:spPr/>
      <dgm:t>
        <a:bodyPr/>
        <a:lstStyle/>
        <a:p>
          <a:endParaRPr lang="en-US" sz="1400"/>
        </a:p>
      </dgm:t>
    </dgm:pt>
    <dgm:pt modelId="{C289C5F6-6709-4047-9179-AD5F5DCB6E6D}">
      <dgm:prSet phldrT="[Text]" custT="1"/>
      <dgm:spPr/>
      <dgm:t>
        <a:bodyPr/>
        <a:lstStyle/>
        <a:p>
          <a:r>
            <a:rPr lang="en-US" sz="1600" dirty="0"/>
            <a:t>Hospice &amp; Palliative Medicine</a:t>
          </a:r>
        </a:p>
        <a:p>
          <a:r>
            <a:rPr lang="en-US" sz="1600" dirty="0"/>
            <a:t>(FM/IM/EM/Neuro-psych/PM&amp;R)</a:t>
          </a:r>
        </a:p>
      </dgm:t>
    </dgm:pt>
    <dgm:pt modelId="{5B6B00B1-CD76-4F43-97A9-0D84A74C1B46}" type="parTrans" cxnId="{7382976D-0596-1E48-A601-47C9B369A3F7}">
      <dgm:prSet/>
      <dgm:spPr/>
      <dgm:t>
        <a:bodyPr/>
        <a:lstStyle/>
        <a:p>
          <a:endParaRPr lang="en-US" sz="1400"/>
        </a:p>
      </dgm:t>
    </dgm:pt>
    <dgm:pt modelId="{4F7D0218-71BA-1A4B-9966-FD96A20DA4DC}" type="sibTrans" cxnId="{7382976D-0596-1E48-A601-47C9B369A3F7}">
      <dgm:prSet/>
      <dgm:spPr/>
      <dgm:t>
        <a:bodyPr/>
        <a:lstStyle/>
        <a:p>
          <a:endParaRPr lang="en-US" sz="1400"/>
        </a:p>
      </dgm:t>
    </dgm:pt>
    <dgm:pt modelId="{31ADF825-6C9D-B54B-8E45-F088537385F8}">
      <dgm:prSet phldrT="[Text]" custT="1"/>
      <dgm:spPr/>
      <dgm:t>
        <a:bodyPr/>
        <a:lstStyle/>
        <a:p>
          <a:r>
            <a:rPr lang="en-US" sz="1800" dirty="0"/>
            <a:t>Undersea &amp; Hyperbaric Medicine</a:t>
          </a:r>
        </a:p>
        <a:p>
          <a:r>
            <a:rPr lang="en-US" sz="1800" dirty="0"/>
            <a:t>(FM/IM/EM/PM)</a:t>
          </a:r>
        </a:p>
      </dgm:t>
    </dgm:pt>
    <dgm:pt modelId="{E46D73C4-F9A4-4744-A589-D9F7D31F859A}" type="parTrans" cxnId="{76294B48-A6B2-2947-B9DB-9B44F3DF0A48}">
      <dgm:prSet/>
      <dgm:spPr/>
      <dgm:t>
        <a:bodyPr/>
        <a:lstStyle/>
        <a:p>
          <a:endParaRPr lang="en-US" sz="1400"/>
        </a:p>
      </dgm:t>
    </dgm:pt>
    <dgm:pt modelId="{8D18B265-18D6-4D46-BDCB-2D436363569E}" type="sibTrans" cxnId="{76294B48-A6B2-2947-B9DB-9B44F3DF0A48}">
      <dgm:prSet/>
      <dgm:spPr/>
      <dgm:t>
        <a:bodyPr/>
        <a:lstStyle/>
        <a:p>
          <a:endParaRPr lang="en-US" sz="1400"/>
        </a:p>
      </dgm:t>
    </dgm:pt>
    <dgm:pt modelId="{B00FFD6B-1990-2C47-BB5D-EAAD731F6F67}">
      <dgm:prSet custT="1"/>
      <dgm:spPr/>
      <dgm:t>
        <a:bodyPr/>
        <a:lstStyle/>
        <a:p>
          <a:r>
            <a:rPr lang="en-US" sz="1600" dirty="0"/>
            <a:t>Sports Medicine</a:t>
          </a:r>
        </a:p>
        <a:p>
          <a:r>
            <a:rPr lang="en-US" sz="1600" dirty="0"/>
            <a:t>FM/IM/Peds/Neuro-</a:t>
          </a:r>
          <a:r>
            <a:rPr lang="en-US" sz="1600" dirty="0" err="1"/>
            <a:t>musculoskel</a:t>
          </a:r>
          <a:r>
            <a:rPr lang="en-US" sz="1600" dirty="0"/>
            <a:t>/PM&amp;R)</a:t>
          </a:r>
        </a:p>
      </dgm:t>
    </dgm:pt>
    <dgm:pt modelId="{FFECB98A-CCCE-8445-BA97-F1570D761B22}" type="parTrans" cxnId="{5964056C-C8FA-C342-9D4F-92B5B0CD53A4}">
      <dgm:prSet/>
      <dgm:spPr/>
      <dgm:t>
        <a:bodyPr/>
        <a:lstStyle/>
        <a:p>
          <a:endParaRPr lang="en-US"/>
        </a:p>
      </dgm:t>
    </dgm:pt>
    <dgm:pt modelId="{7421F30D-F552-A541-A427-05B9EA67ADE7}" type="sibTrans" cxnId="{5964056C-C8FA-C342-9D4F-92B5B0CD53A4}">
      <dgm:prSet/>
      <dgm:spPr/>
      <dgm:t>
        <a:bodyPr/>
        <a:lstStyle/>
        <a:p>
          <a:endParaRPr lang="en-US"/>
        </a:p>
      </dgm:t>
    </dgm:pt>
    <dgm:pt modelId="{01876D82-DF12-7449-A75D-F09EF370D593}">
      <dgm:prSet custT="1"/>
      <dgm:spPr/>
      <dgm:t>
        <a:bodyPr/>
        <a:lstStyle/>
        <a:p>
          <a:r>
            <a:rPr lang="en-US" sz="1600" dirty="0"/>
            <a:t>Sleep Medicine</a:t>
          </a:r>
        </a:p>
        <a:p>
          <a:r>
            <a:rPr lang="en-US" sz="1600" dirty="0"/>
            <a:t>(FM/IM/</a:t>
          </a:r>
          <a:r>
            <a:rPr lang="en-US" sz="1600" dirty="0" err="1"/>
            <a:t>Opth-Otolary</a:t>
          </a:r>
          <a:r>
            <a:rPr lang="en-US" sz="1600" dirty="0"/>
            <a:t>/PM&amp;R)</a:t>
          </a:r>
        </a:p>
      </dgm:t>
    </dgm:pt>
    <dgm:pt modelId="{D9465E78-50D4-7549-A19B-BC82124B689A}" type="parTrans" cxnId="{6EE5515F-ABFC-A74E-9FBE-B02B8EAC45C6}">
      <dgm:prSet/>
      <dgm:spPr/>
      <dgm:t>
        <a:bodyPr/>
        <a:lstStyle/>
        <a:p>
          <a:endParaRPr lang="en-US"/>
        </a:p>
      </dgm:t>
    </dgm:pt>
    <dgm:pt modelId="{4F756DFD-EB5A-8E47-820E-02D7EF408BBC}" type="sibTrans" cxnId="{6EE5515F-ABFC-A74E-9FBE-B02B8EAC45C6}">
      <dgm:prSet/>
      <dgm:spPr/>
      <dgm:t>
        <a:bodyPr/>
        <a:lstStyle/>
        <a:p>
          <a:endParaRPr lang="en-US"/>
        </a:p>
      </dgm:t>
    </dgm:pt>
    <dgm:pt modelId="{BB11AE4E-645E-BB49-BEE6-7901372041C5}">
      <dgm:prSet custT="1"/>
      <dgm:spPr/>
      <dgm:t>
        <a:bodyPr/>
        <a:lstStyle/>
        <a:p>
          <a:r>
            <a:rPr lang="en-US" sz="1600" dirty="0"/>
            <a:t>Pain Medicine</a:t>
          </a:r>
        </a:p>
        <a:p>
          <a:r>
            <a:rPr lang="en-US" sz="1600" dirty="0"/>
            <a:t>FM/IM/Neuro-</a:t>
          </a:r>
          <a:r>
            <a:rPr lang="en-US" sz="1600" dirty="0" err="1"/>
            <a:t>musculoskel</a:t>
          </a:r>
          <a:r>
            <a:rPr lang="en-US" sz="1600" dirty="0"/>
            <a:t>/PM&amp;R)</a:t>
          </a:r>
        </a:p>
      </dgm:t>
    </dgm:pt>
    <dgm:pt modelId="{E021D392-311E-CB4E-81E0-6891D5D30303}" type="parTrans" cxnId="{84022A5C-E0ED-B747-9A2A-8ACC83323923}">
      <dgm:prSet/>
      <dgm:spPr/>
      <dgm:t>
        <a:bodyPr/>
        <a:lstStyle/>
        <a:p>
          <a:endParaRPr lang="en-US"/>
        </a:p>
      </dgm:t>
    </dgm:pt>
    <dgm:pt modelId="{376EB144-CBD8-F94B-B3A1-1EBDF2635F9F}" type="sibTrans" cxnId="{84022A5C-E0ED-B747-9A2A-8ACC83323923}">
      <dgm:prSet/>
      <dgm:spPr/>
      <dgm:t>
        <a:bodyPr/>
        <a:lstStyle/>
        <a:p>
          <a:endParaRPr lang="en-US"/>
        </a:p>
      </dgm:t>
    </dgm:pt>
    <dgm:pt modelId="{792DC079-25B9-764E-9240-412782617D54}">
      <dgm:prSet/>
      <dgm:spPr/>
      <dgm:t>
        <a:bodyPr/>
        <a:lstStyle/>
        <a:p>
          <a:r>
            <a:rPr lang="en-US"/>
            <a:t>https://certification.osteopathic.org/conjoint-examination-committees/</a:t>
          </a:r>
        </a:p>
      </dgm:t>
    </dgm:pt>
    <dgm:pt modelId="{872BB237-7EDD-ED4A-B29E-7ED4D09F2119}" type="parTrans" cxnId="{F1E4D28B-94F6-3147-BAE9-01DB8BBB5CBB}">
      <dgm:prSet/>
      <dgm:spPr/>
      <dgm:t>
        <a:bodyPr/>
        <a:lstStyle/>
        <a:p>
          <a:endParaRPr lang="en-US"/>
        </a:p>
      </dgm:t>
    </dgm:pt>
    <dgm:pt modelId="{89B3A69A-7BA4-0F4D-82EC-00849AB9EE31}" type="sibTrans" cxnId="{F1E4D28B-94F6-3147-BAE9-01DB8BBB5CBB}">
      <dgm:prSet/>
      <dgm:spPr/>
      <dgm:t>
        <a:bodyPr/>
        <a:lstStyle/>
        <a:p>
          <a:endParaRPr lang="en-US"/>
        </a:p>
      </dgm:t>
    </dgm:pt>
    <dgm:pt modelId="{D3D6C5E6-C3FA-4E4A-BFA0-D0A6CE80F9B6}" type="pres">
      <dgm:prSet presAssocID="{AC08795C-1347-594F-9DEA-F9AAC492BF30}" presName="Name0" presStyleCnt="0">
        <dgm:presLayoutVars>
          <dgm:dir/>
          <dgm:resizeHandles/>
        </dgm:presLayoutVars>
      </dgm:prSet>
      <dgm:spPr/>
    </dgm:pt>
    <dgm:pt modelId="{A8E83EB1-7738-2046-88ED-75E6EADDFD79}" type="pres">
      <dgm:prSet presAssocID="{2BA1ACB1-E7C8-C048-BCAA-11620387BBB5}" presName="compNode" presStyleCnt="0"/>
      <dgm:spPr/>
    </dgm:pt>
    <dgm:pt modelId="{EFF33A7A-9B4E-7D49-A4BB-87B8892CD724}" type="pres">
      <dgm:prSet presAssocID="{2BA1ACB1-E7C8-C048-BCAA-11620387BBB5}" presName="dummyConnPt" presStyleCnt="0"/>
      <dgm:spPr/>
    </dgm:pt>
    <dgm:pt modelId="{9352874C-3128-174D-B2A6-F6794A667F57}" type="pres">
      <dgm:prSet presAssocID="{2BA1ACB1-E7C8-C048-BCAA-11620387BBB5}" presName="node" presStyleLbl="node1" presStyleIdx="0" presStyleCnt="10">
        <dgm:presLayoutVars>
          <dgm:bulletEnabled val="1"/>
        </dgm:presLayoutVars>
      </dgm:prSet>
      <dgm:spPr/>
    </dgm:pt>
    <dgm:pt modelId="{48EB1E68-C8A1-4041-8A4B-E74C31E2FDBD}" type="pres">
      <dgm:prSet presAssocID="{3611E272-6484-2A4D-90B2-B9593D219185}" presName="sibTrans" presStyleLbl="bgSibTrans2D1" presStyleIdx="0" presStyleCnt="9"/>
      <dgm:spPr/>
    </dgm:pt>
    <dgm:pt modelId="{3618D6B7-0E2B-E94F-BE27-859161E825AA}" type="pres">
      <dgm:prSet presAssocID="{42C62F8B-CE45-4641-955B-5B70787FD3A1}" presName="compNode" presStyleCnt="0"/>
      <dgm:spPr/>
    </dgm:pt>
    <dgm:pt modelId="{87C836D4-3845-C94A-8583-3B9EEC25ED88}" type="pres">
      <dgm:prSet presAssocID="{42C62F8B-CE45-4641-955B-5B70787FD3A1}" presName="dummyConnPt" presStyleCnt="0"/>
      <dgm:spPr/>
    </dgm:pt>
    <dgm:pt modelId="{196EC893-611F-F141-BAB7-2607BA12C4C8}" type="pres">
      <dgm:prSet presAssocID="{42C62F8B-CE45-4641-955B-5B70787FD3A1}" presName="node" presStyleLbl="node1" presStyleIdx="1" presStyleCnt="10">
        <dgm:presLayoutVars>
          <dgm:bulletEnabled val="1"/>
        </dgm:presLayoutVars>
      </dgm:prSet>
      <dgm:spPr/>
    </dgm:pt>
    <dgm:pt modelId="{E05B8F92-8853-B54C-99AC-C3BE544AA968}" type="pres">
      <dgm:prSet presAssocID="{0BCB32EF-A8BB-AE40-9D51-E833BBA2B3A7}" presName="sibTrans" presStyleLbl="bgSibTrans2D1" presStyleIdx="1" presStyleCnt="9"/>
      <dgm:spPr/>
    </dgm:pt>
    <dgm:pt modelId="{1E014DE0-FA8D-0D47-B253-98AD0B5AA179}" type="pres">
      <dgm:prSet presAssocID="{B3E44B80-D717-E848-AC9C-8BA841D6FFED}" presName="compNode" presStyleCnt="0"/>
      <dgm:spPr/>
    </dgm:pt>
    <dgm:pt modelId="{F64E7F2A-5B0F-224A-B87E-D270C11B9479}" type="pres">
      <dgm:prSet presAssocID="{B3E44B80-D717-E848-AC9C-8BA841D6FFED}" presName="dummyConnPt" presStyleCnt="0"/>
      <dgm:spPr/>
    </dgm:pt>
    <dgm:pt modelId="{2544789A-F783-B846-80D7-5714011C70E4}" type="pres">
      <dgm:prSet presAssocID="{B3E44B80-D717-E848-AC9C-8BA841D6FFED}" presName="node" presStyleLbl="node1" presStyleIdx="2" presStyleCnt="10">
        <dgm:presLayoutVars>
          <dgm:bulletEnabled val="1"/>
        </dgm:presLayoutVars>
      </dgm:prSet>
      <dgm:spPr/>
    </dgm:pt>
    <dgm:pt modelId="{1BD4DA1B-E4C9-414A-BB95-C3CB90DF5500}" type="pres">
      <dgm:prSet presAssocID="{BE7EE7CF-C39D-8346-AD4F-F32ABB098B70}" presName="sibTrans" presStyleLbl="bgSibTrans2D1" presStyleIdx="2" presStyleCnt="9"/>
      <dgm:spPr/>
    </dgm:pt>
    <dgm:pt modelId="{961884D8-B893-E542-B159-7C579E5B0DA2}" type="pres">
      <dgm:prSet presAssocID="{5219D67F-043F-2D48-B149-02242C69866A}" presName="compNode" presStyleCnt="0"/>
      <dgm:spPr/>
    </dgm:pt>
    <dgm:pt modelId="{92C43F11-9F76-B643-B508-38418DA2EF1F}" type="pres">
      <dgm:prSet presAssocID="{5219D67F-043F-2D48-B149-02242C69866A}" presName="dummyConnPt" presStyleCnt="0"/>
      <dgm:spPr/>
    </dgm:pt>
    <dgm:pt modelId="{EAF5C382-5AF3-1144-9218-573B799BF689}" type="pres">
      <dgm:prSet presAssocID="{5219D67F-043F-2D48-B149-02242C69866A}" presName="node" presStyleLbl="node1" presStyleIdx="3" presStyleCnt="10" custScaleX="98014">
        <dgm:presLayoutVars>
          <dgm:bulletEnabled val="1"/>
        </dgm:presLayoutVars>
      </dgm:prSet>
      <dgm:spPr/>
    </dgm:pt>
    <dgm:pt modelId="{930CC289-C944-1D4E-810A-9AC260F96EE4}" type="pres">
      <dgm:prSet presAssocID="{7AA2E4B5-BB11-EC44-A974-B87381E1DB5C}" presName="sibTrans" presStyleLbl="bgSibTrans2D1" presStyleIdx="3" presStyleCnt="9"/>
      <dgm:spPr/>
    </dgm:pt>
    <dgm:pt modelId="{7C756FF0-5A05-ED44-AF2F-70DD96890A70}" type="pres">
      <dgm:prSet presAssocID="{C289C5F6-6709-4047-9179-AD5F5DCB6E6D}" presName="compNode" presStyleCnt="0"/>
      <dgm:spPr/>
    </dgm:pt>
    <dgm:pt modelId="{710D4D4E-6EB2-0E41-8184-17A7850E67C0}" type="pres">
      <dgm:prSet presAssocID="{C289C5F6-6709-4047-9179-AD5F5DCB6E6D}" presName="dummyConnPt" presStyleCnt="0"/>
      <dgm:spPr/>
    </dgm:pt>
    <dgm:pt modelId="{F42D833E-37FD-0D4C-9434-B33BCF3C78F7}" type="pres">
      <dgm:prSet presAssocID="{C289C5F6-6709-4047-9179-AD5F5DCB6E6D}" presName="node" presStyleLbl="node1" presStyleIdx="4" presStyleCnt="10" custScaleX="132384">
        <dgm:presLayoutVars>
          <dgm:bulletEnabled val="1"/>
        </dgm:presLayoutVars>
      </dgm:prSet>
      <dgm:spPr/>
    </dgm:pt>
    <dgm:pt modelId="{A1F0B737-439C-9349-B717-F68662F4C6F4}" type="pres">
      <dgm:prSet presAssocID="{4F7D0218-71BA-1A4B-9966-FD96A20DA4DC}" presName="sibTrans" presStyleLbl="bgSibTrans2D1" presStyleIdx="4" presStyleCnt="9"/>
      <dgm:spPr/>
    </dgm:pt>
    <dgm:pt modelId="{76BAD0D3-EA46-3441-BAB3-AC98CAE0A1E5}" type="pres">
      <dgm:prSet presAssocID="{31ADF825-6C9D-B54B-8E45-F088537385F8}" presName="compNode" presStyleCnt="0"/>
      <dgm:spPr/>
    </dgm:pt>
    <dgm:pt modelId="{30E9F8C1-765B-7C42-B807-6907F13B4D5B}" type="pres">
      <dgm:prSet presAssocID="{31ADF825-6C9D-B54B-8E45-F088537385F8}" presName="dummyConnPt" presStyleCnt="0"/>
      <dgm:spPr/>
    </dgm:pt>
    <dgm:pt modelId="{77FF7CF9-1C79-0B46-AF08-6BBA628AFA5B}" type="pres">
      <dgm:prSet presAssocID="{31ADF825-6C9D-B54B-8E45-F088537385F8}" presName="node" presStyleLbl="node1" presStyleIdx="5" presStyleCnt="10">
        <dgm:presLayoutVars>
          <dgm:bulletEnabled val="1"/>
        </dgm:presLayoutVars>
      </dgm:prSet>
      <dgm:spPr/>
    </dgm:pt>
    <dgm:pt modelId="{2611A544-A99F-DC40-BEC5-3605936F9919}" type="pres">
      <dgm:prSet presAssocID="{8D18B265-18D6-4D46-BDCB-2D436363569E}" presName="sibTrans" presStyleLbl="bgSibTrans2D1" presStyleIdx="5" presStyleCnt="9"/>
      <dgm:spPr/>
    </dgm:pt>
    <dgm:pt modelId="{2E9C6241-2982-6D4A-B60D-02709ED4055A}" type="pres">
      <dgm:prSet presAssocID="{B00FFD6B-1990-2C47-BB5D-EAAD731F6F67}" presName="compNode" presStyleCnt="0"/>
      <dgm:spPr/>
    </dgm:pt>
    <dgm:pt modelId="{B6574506-DDE1-AF40-83E8-6D9FCCEAA2CA}" type="pres">
      <dgm:prSet presAssocID="{B00FFD6B-1990-2C47-BB5D-EAAD731F6F67}" presName="dummyConnPt" presStyleCnt="0"/>
      <dgm:spPr/>
    </dgm:pt>
    <dgm:pt modelId="{232355A0-00EA-3449-A944-5D5238DF7717}" type="pres">
      <dgm:prSet presAssocID="{B00FFD6B-1990-2C47-BB5D-EAAD731F6F67}" presName="node" presStyleLbl="node1" presStyleIdx="6" presStyleCnt="10">
        <dgm:presLayoutVars>
          <dgm:bulletEnabled val="1"/>
        </dgm:presLayoutVars>
      </dgm:prSet>
      <dgm:spPr/>
    </dgm:pt>
    <dgm:pt modelId="{317ECF12-70A0-F149-B3EA-75AE6110935C}" type="pres">
      <dgm:prSet presAssocID="{7421F30D-F552-A541-A427-05B9EA67ADE7}" presName="sibTrans" presStyleLbl="bgSibTrans2D1" presStyleIdx="6" presStyleCnt="9"/>
      <dgm:spPr/>
    </dgm:pt>
    <dgm:pt modelId="{D244F485-0151-5344-9B43-C6F8B7120BAE}" type="pres">
      <dgm:prSet presAssocID="{01876D82-DF12-7449-A75D-F09EF370D593}" presName="compNode" presStyleCnt="0"/>
      <dgm:spPr/>
    </dgm:pt>
    <dgm:pt modelId="{2E1E9AA3-DE34-754C-8AD9-F5283E24A581}" type="pres">
      <dgm:prSet presAssocID="{01876D82-DF12-7449-A75D-F09EF370D593}" presName="dummyConnPt" presStyleCnt="0"/>
      <dgm:spPr/>
    </dgm:pt>
    <dgm:pt modelId="{E2CF607E-1136-2F4A-9E0C-5DBDA62BA01E}" type="pres">
      <dgm:prSet presAssocID="{01876D82-DF12-7449-A75D-F09EF370D593}" presName="node" presStyleLbl="node1" presStyleIdx="7" presStyleCnt="10">
        <dgm:presLayoutVars>
          <dgm:bulletEnabled val="1"/>
        </dgm:presLayoutVars>
      </dgm:prSet>
      <dgm:spPr/>
    </dgm:pt>
    <dgm:pt modelId="{69D1E8FD-805B-724F-95F0-F9780AADAD3B}" type="pres">
      <dgm:prSet presAssocID="{4F756DFD-EB5A-8E47-820E-02D7EF408BBC}" presName="sibTrans" presStyleLbl="bgSibTrans2D1" presStyleIdx="7" presStyleCnt="9"/>
      <dgm:spPr/>
    </dgm:pt>
    <dgm:pt modelId="{6A6A7861-A910-0B44-800A-6D92F19C4F6A}" type="pres">
      <dgm:prSet presAssocID="{BB11AE4E-645E-BB49-BEE6-7901372041C5}" presName="compNode" presStyleCnt="0"/>
      <dgm:spPr/>
    </dgm:pt>
    <dgm:pt modelId="{CCB80525-249D-774F-ABD4-83DF4AC7E965}" type="pres">
      <dgm:prSet presAssocID="{BB11AE4E-645E-BB49-BEE6-7901372041C5}" presName="dummyConnPt" presStyleCnt="0"/>
      <dgm:spPr/>
    </dgm:pt>
    <dgm:pt modelId="{8A9BF82F-76AA-0B49-B2D0-919C5401C385}" type="pres">
      <dgm:prSet presAssocID="{BB11AE4E-645E-BB49-BEE6-7901372041C5}" presName="node" presStyleLbl="node1" presStyleIdx="8" presStyleCnt="10" custLinFactNeighborX="1625" custLinFactNeighborY="-2481">
        <dgm:presLayoutVars>
          <dgm:bulletEnabled val="1"/>
        </dgm:presLayoutVars>
      </dgm:prSet>
      <dgm:spPr/>
    </dgm:pt>
    <dgm:pt modelId="{801E796B-7E70-1446-8AE4-ABD23F7070AC}" type="pres">
      <dgm:prSet presAssocID="{376EB144-CBD8-F94B-B3A1-1EBDF2635F9F}" presName="sibTrans" presStyleLbl="bgSibTrans2D1" presStyleIdx="8" presStyleCnt="9"/>
      <dgm:spPr/>
    </dgm:pt>
    <dgm:pt modelId="{9E03E6DB-737F-EB41-A95C-37A1A31466FA}" type="pres">
      <dgm:prSet presAssocID="{792DC079-25B9-764E-9240-412782617D54}" presName="compNode" presStyleCnt="0"/>
      <dgm:spPr/>
    </dgm:pt>
    <dgm:pt modelId="{B5226363-6E6B-C34F-BA96-B507C5D013A9}" type="pres">
      <dgm:prSet presAssocID="{792DC079-25B9-764E-9240-412782617D54}" presName="dummyConnPt" presStyleCnt="0"/>
      <dgm:spPr/>
    </dgm:pt>
    <dgm:pt modelId="{5E1C5158-EC3B-F740-B6F0-09A509C2FC4C}" type="pres">
      <dgm:prSet presAssocID="{792DC079-25B9-764E-9240-412782617D54}" presName="node" presStyleLbl="node1" presStyleIdx="9" presStyleCnt="10" custScaleX="212529">
        <dgm:presLayoutVars>
          <dgm:bulletEnabled val="1"/>
        </dgm:presLayoutVars>
      </dgm:prSet>
      <dgm:spPr/>
    </dgm:pt>
  </dgm:ptLst>
  <dgm:cxnLst>
    <dgm:cxn modelId="{168D060B-0B91-AD4A-85CC-CC9ADF45748F}" type="presOf" srcId="{01876D82-DF12-7449-A75D-F09EF370D593}" destId="{E2CF607E-1136-2F4A-9E0C-5DBDA62BA01E}" srcOrd="0" destOrd="0" presId="urn:microsoft.com/office/officeart/2005/8/layout/bProcess4"/>
    <dgm:cxn modelId="{567BD311-665D-D642-8843-45AEDCF1599F}" type="presOf" srcId="{B00FFD6B-1990-2C47-BB5D-EAAD731F6F67}" destId="{232355A0-00EA-3449-A944-5D5238DF7717}" srcOrd="0" destOrd="0" presId="urn:microsoft.com/office/officeart/2005/8/layout/bProcess4"/>
    <dgm:cxn modelId="{9BFF2116-12F3-EA4B-BA05-89B19CC94634}" type="presOf" srcId="{7AA2E4B5-BB11-EC44-A974-B87381E1DB5C}" destId="{930CC289-C944-1D4E-810A-9AC260F96EE4}" srcOrd="0" destOrd="0" presId="urn:microsoft.com/office/officeart/2005/8/layout/bProcess4"/>
    <dgm:cxn modelId="{96843F27-8BF2-6A44-908D-BCA5C183C460}" srcId="{AC08795C-1347-594F-9DEA-F9AAC492BF30}" destId="{5219D67F-043F-2D48-B149-02242C69866A}" srcOrd="3" destOrd="0" parTransId="{D22A9152-B0C2-B943-A916-3D0DF4203E4A}" sibTransId="{7AA2E4B5-BB11-EC44-A974-B87381E1DB5C}"/>
    <dgm:cxn modelId="{40457231-D2C4-6440-A391-36AFFF5328B5}" type="presOf" srcId="{BE7EE7CF-C39D-8346-AD4F-F32ABB098B70}" destId="{1BD4DA1B-E4C9-414A-BB95-C3CB90DF5500}" srcOrd="0" destOrd="0" presId="urn:microsoft.com/office/officeart/2005/8/layout/bProcess4"/>
    <dgm:cxn modelId="{B52FFB39-7518-6E46-B736-04D015F6EA16}" type="presOf" srcId="{7421F30D-F552-A541-A427-05B9EA67ADE7}" destId="{317ECF12-70A0-F149-B3EA-75AE6110935C}" srcOrd="0" destOrd="0" presId="urn:microsoft.com/office/officeart/2005/8/layout/bProcess4"/>
    <dgm:cxn modelId="{9A088F3A-EFC7-EB4F-8E9C-866293619F7F}" type="presOf" srcId="{4F756DFD-EB5A-8E47-820E-02D7EF408BBC}" destId="{69D1E8FD-805B-724F-95F0-F9780AADAD3B}" srcOrd="0" destOrd="0" presId="urn:microsoft.com/office/officeart/2005/8/layout/bProcess4"/>
    <dgm:cxn modelId="{F36DCA44-CA40-6349-9523-CE49726BAC0C}" type="presOf" srcId="{0BCB32EF-A8BB-AE40-9D51-E833BBA2B3A7}" destId="{E05B8F92-8853-B54C-99AC-C3BE544AA968}" srcOrd="0" destOrd="0" presId="urn:microsoft.com/office/officeart/2005/8/layout/bProcess4"/>
    <dgm:cxn modelId="{76294B48-A6B2-2947-B9DB-9B44F3DF0A48}" srcId="{AC08795C-1347-594F-9DEA-F9AAC492BF30}" destId="{31ADF825-6C9D-B54B-8E45-F088537385F8}" srcOrd="5" destOrd="0" parTransId="{E46D73C4-F9A4-4744-A589-D9F7D31F859A}" sibTransId="{8D18B265-18D6-4D46-BDCB-2D436363569E}"/>
    <dgm:cxn modelId="{A3A6AD51-910B-C540-A954-B9ED0A6531F1}" type="presOf" srcId="{5219D67F-043F-2D48-B149-02242C69866A}" destId="{EAF5C382-5AF3-1144-9218-573B799BF689}" srcOrd="0" destOrd="0" presId="urn:microsoft.com/office/officeart/2005/8/layout/bProcess4"/>
    <dgm:cxn modelId="{20317759-2669-1545-8E92-36BB9BA5CE98}" srcId="{AC08795C-1347-594F-9DEA-F9AAC492BF30}" destId="{42C62F8B-CE45-4641-955B-5B70787FD3A1}" srcOrd="1" destOrd="0" parTransId="{160AF811-1F47-E448-8D67-BF460152A12E}" sibTransId="{0BCB32EF-A8BB-AE40-9D51-E833BBA2B3A7}"/>
    <dgm:cxn modelId="{72F50A5B-1C3E-D646-9BEB-4E43DD23781A}" type="presOf" srcId="{C289C5F6-6709-4047-9179-AD5F5DCB6E6D}" destId="{F42D833E-37FD-0D4C-9434-B33BCF3C78F7}" srcOrd="0" destOrd="0" presId="urn:microsoft.com/office/officeart/2005/8/layout/bProcess4"/>
    <dgm:cxn modelId="{84022A5C-E0ED-B747-9A2A-8ACC83323923}" srcId="{AC08795C-1347-594F-9DEA-F9AAC492BF30}" destId="{BB11AE4E-645E-BB49-BEE6-7901372041C5}" srcOrd="8" destOrd="0" parTransId="{E021D392-311E-CB4E-81E0-6891D5D30303}" sibTransId="{376EB144-CBD8-F94B-B3A1-1EBDF2635F9F}"/>
    <dgm:cxn modelId="{6EE5515F-ABFC-A74E-9FBE-B02B8EAC45C6}" srcId="{AC08795C-1347-594F-9DEA-F9AAC492BF30}" destId="{01876D82-DF12-7449-A75D-F09EF370D593}" srcOrd="7" destOrd="0" parTransId="{D9465E78-50D4-7549-A19B-BC82124B689A}" sibTransId="{4F756DFD-EB5A-8E47-820E-02D7EF408BBC}"/>
    <dgm:cxn modelId="{D405D568-7A4E-974F-91CD-12E2FDD2F23D}" type="presOf" srcId="{792DC079-25B9-764E-9240-412782617D54}" destId="{5E1C5158-EC3B-F740-B6F0-09A509C2FC4C}" srcOrd="0" destOrd="0" presId="urn:microsoft.com/office/officeart/2005/8/layout/bProcess4"/>
    <dgm:cxn modelId="{5964056C-C8FA-C342-9D4F-92B5B0CD53A4}" srcId="{AC08795C-1347-594F-9DEA-F9AAC492BF30}" destId="{B00FFD6B-1990-2C47-BB5D-EAAD731F6F67}" srcOrd="6" destOrd="0" parTransId="{FFECB98A-CCCE-8445-BA97-F1570D761B22}" sibTransId="{7421F30D-F552-A541-A427-05B9EA67ADE7}"/>
    <dgm:cxn modelId="{7382976D-0596-1E48-A601-47C9B369A3F7}" srcId="{AC08795C-1347-594F-9DEA-F9AAC492BF30}" destId="{C289C5F6-6709-4047-9179-AD5F5DCB6E6D}" srcOrd="4" destOrd="0" parTransId="{5B6B00B1-CD76-4F43-97A9-0D84A74C1B46}" sibTransId="{4F7D0218-71BA-1A4B-9966-FD96A20DA4DC}"/>
    <dgm:cxn modelId="{F1E4D28B-94F6-3147-BAE9-01DB8BBB5CBB}" srcId="{AC08795C-1347-594F-9DEA-F9AAC492BF30}" destId="{792DC079-25B9-764E-9240-412782617D54}" srcOrd="9" destOrd="0" parTransId="{872BB237-7EDD-ED4A-B29E-7ED4D09F2119}" sibTransId="{89B3A69A-7BA4-0F4D-82EC-00849AB9EE31}"/>
    <dgm:cxn modelId="{86F8D88C-0EF1-F84A-AB4A-4859225191F6}" type="presOf" srcId="{376EB144-CBD8-F94B-B3A1-1EBDF2635F9F}" destId="{801E796B-7E70-1446-8AE4-ABD23F7070AC}" srcOrd="0" destOrd="0" presId="urn:microsoft.com/office/officeart/2005/8/layout/bProcess4"/>
    <dgm:cxn modelId="{164AC993-B125-704F-B0DA-7D5ECD419259}" srcId="{AC08795C-1347-594F-9DEA-F9AAC492BF30}" destId="{2BA1ACB1-E7C8-C048-BCAA-11620387BBB5}" srcOrd="0" destOrd="0" parTransId="{895A592C-5267-1A47-AD99-D63D788D5D13}" sibTransId="{3611E272-6484-2A4D-90B2-B9593D219185}"/>
    <dgm:cxn modelId="{4D067DAD-77B4-E84C-B26B-6EA4AA0FFCB3}" type="presOf" srcId="{8D18B265-18D6-4D46-BDCB-2D436363569E}" destId="{2611A544-A99F-DC40-BEC5-3605936F9919}" srcOrd="0" destOrd="0" presId="urn:microsoft.com/office/officeart/2005/8/layout/bProcess4"/>
    <dgm:cxn modelId="{A36B08BF-82AE-8D4C-9448-D6DE1E0C3BD3}" type="presOf" srcId="{4F7D0218-71BA-1A4B-9966-FD96A20DA4DC}" destId="{A1F0B737-439C-9349-B717-F68662F4C6F4}" srcOrd="0" destOrd="0" presId="urn:microsoft.com/office/officeart/2005/8/layout/bProcess4"/>
    <dgm:cxn modelId="{2E8928BF-F7D6-6D47-AE85-EAE64D31C85B}" type="presOf" srcId="{BB11AE4E-645E-BB49-BEE6-7901372041C5}" destId="{8A9BF82F-76AA-0B49-B2D0-919C5401C385}" srcOrd="0" destOrd="0" presId="urn:microsoft.com/office/officeart/2005/8/layout/bProcess4"/>
    <dgm:cxn modelId="{E1B2C9BF-0E0A-6240-842D-0774C0C8AE22}" srcId="{AC08795C-1347-594F-9DEA-F9AAC492BF30}" destId="{B3E44B80-D717-E848-AC9C-8BA841D6FFED}" srcOrd="2" destOrd="0" parTransId="{11280C3C-C316-A84E-AA44-B2CCFEEBA526}" sibTransId="{BE7EE7CF-C39D-8346-AD4F-F32ABB098B70}"/>
    <dgm:cxn modelId="{17B865C2-4C71-1645-B0B7-243174337439}" type="presOf" srcId="{B3E44B80-D717-E848-AC9C-8BA841D6FFED}" destId="{2544789A-F783-B846-80D7-5714011C70E4}" srcOrd="0" destOrd="0" presId="urn:microsoft.com/office/officeart/2005/8/layout/bProcess4"/>
    <dgm:cxn modelId="{86C687D1-4641-1E47-B832-8538072B952D}" type="presOf" srcId="{3611E272-6484-2A4D-90B2-B9593D219185}" destId="{48EB1E68-C8A1-4041-8A4B-E74C31E2FDBD}" srcOrd="0" destOrd="0" presId="urn:microsoft.com/office/officeart/2005/8/layout/bProcess4"/>
    <dgm:cxn modelId="{95748ADA-7852-C74A-8304-CA0E4F64C20A}" type="presOf" srcId="{42C62F8B-CE45-4641-955B-5B70787FD3A1}" destId="{196EC893-611F-F141-BAB7-2607BA12C4C8}" srcOrd="0" destOrd="0" presId="urn:microsoft.com/office/officeart/2005/8/layout/bProcess4"/>
    <dgm:cxn modelId="{43C066E6-52D5-0149-8DA5-79C6A9A077E1}" type="presOf" srcId="{31ADF825-6C9D-B54B-8E45-F088537385F8}" destId="{77FF7CF9-1C79-0B46-AF08-6BBA628AFA5B}" srcOrd="0" destOrd="0" presId="urn:microsoft.com/office/officeart/2005/8/layout/bProcess4"/>
    <dgm:cxn modelId="{7C4A8CEA-4A93-C343-91E7-0212D8883A9B}" type="presOf" srcId="{2BA1ACB1-E7C8-C048-BCAA-11620387BBB5}" destId="{9352874C-3128-174D-B2A6-F6794A667F57}" srcOrd="0" destOrd="0" presId="urn:microsoft.com/office/officeart/2005/8/layout/bProcess4"/>
    <dgm:cxn modelId="{7C894DF1-A655-1C4A-8F2D-EAD1EADBE1D2}" type="presOf" srcId="{AC08795C-1347-594F-9DEA-F9AAC492BF30}" destId="{D3D6C5E6-C3FA-4E4A-BFA0-D0A6CE80F9B6}" srcOrd="0" destOrd="0" presId="urn:microsoft.com/office/officeart/2005/8/layout/bProcess4"/>
    <dgm:cxn modelId="{E65897A8-AB68-C845-823B-A6C1E2A4568E}" type="presParOf" srcId="{D3D6C5E6-C3FA-4E4A-BFA0-D0A6CE80F9B6}" destId="{A8E83EB1-7738-2046-88ED-75E6EADDFD79}" srcOrd="0" destOrd="0" presId="urn:microsoft.com/office/officeart/2005/8/layout/bProcess4"/>
    <dgm:cxn modelId="{06A45026-6EFC-CD46-968E-F85A5CEB7E70}" type="presParOf" srcId="{A8E83EB1-7738-2046-88ED-75E6EADDFD79}" destId="{EFF33A7A-9B4E-7D49-A4BB-87B8892CD724}" srcOrd="0" destOrd="0" presId="urn:microsoft.com/office/officeart/2005/8/layout/bProcess4"/>
    <dgm:cxn modelId="{608FB4EF-A66F-FB42-BD29-370855B43E65}" type="presParOf" srcId="{A8E83EB1-7738-2046-88ED-75E6EADDFD79}" destId="{9352874C-3128-174D-B2A6-F6794A667F57}" srcOrd="1" destOrd="0" presId="urn:microsoft.com/office/officeart/2005/8/layout/bProcess4"/>
    <dgm:cxn modelId="{2714D564-3CC9-1340-ABEA-6ECEF30B4666}" type="presParOf" srcId="{D3D6C5E6-C3FA-4E4A-BFA0-D0A6CE80F9B6}" destId="{48EB1E68-C8A1-4041-8A4B-E74C31E2FDBD}" srcOrd="1" destOrd="0" presId="urn:microsoft.com/office/officeart/2005/8/layout/bProcess4"/>
    <dgm:cxn modelId="{466374A1-3CF7-8B45-A00B-DC395A9F5C58}" type="presParOf" srcId="{D3D6C5E6-C3FA-4E4A-BFA0-D0A6CE80F9B6}" destId="{3618D6B7-0E2B-E94F-BE27-859161E825AA}" srcOrd="2" destOrd="0" presId="urn:microsoft.com/office/officeart/2005/8/layout/bProcess4"/>
    <dgm:cxn modelId="{7AA7AAFC-D929-4A41-94BC-7BED7B461D03}" type="presParOf" srcId="{3618D6B7-0E2B-E94F-BE27-859161E825AA}" destId="{87C836D4-3845-C94A-8583-3B9EEC25ED88}" srcOrd="0" destOrd="0" presId="urn:microsoft.com/office/officeart/2005/8/layout/bProcess4"/>
    <dgm:cxn modelId="{4E6B2C0C-8D4D-6A4C-929A-9DB547736765}" type="presParOf" srcId="{3618D6B7-0E2B-E94F-BE27-859161E825AA}" destId="{196EC893-611F-F141-BAB7-2607BA12C4C8}" srcOrd="1" destOrd="0" presId="urn:microsoft.com/office/officeart/2005/8/layout/bProcess4"/>
    <dgm:cxn modelId="{F7D89112-CA38-D745-8DE6-309CB7036A97}" type="presParOf" srcId="{D3D6C5E6-C3FA-4E4A-BFA0-D0A6CE80F9B6}" destId="{E05B8F92-8853-B54C-99AC-C3BE544AA968}" srcOrd="3" destOrd="0" presId="urn:microsoft.com/office/officeart/2005/8/layout/bProcess4"/>
    <dgm:cxn modelId="{D8B86CC2-0093-D547-9186-6F030E88062A}" type="presParOf" srcId="{D3D6C5E6-C3FA-4E4A-BFA0-D0A6CE80F9B6}" destId="{1E014DE0-FA8D-0D47-B253-98AD0B5AA179}" srcOrd="4" destOrd="0" presId="urn:microsoft.com/office/officeart/2005/8/layout/bProcess4"/>
    <dgm:cxn modelId="{DC804585-09B9-934A-96F9-39BA26DB195B}" type="presParOf" srcId="{1E014DE0-FA8D-0D47-B253-98AD0B5AA179}" destId="{F64E7F2A-5B0F-224A-B87E-D270C11B9479}" srcOrd="0" destOrd="0" presId="urn:microsoft.com/office/officeart/2005/8/layout/bProcess4"/>
    <dgm:cxn modelId="{B4930902-0D6B-6646-B0B1-D107930E7B98}" type="presParOf" srcId="{1E014DE0-FA8D-0D47-B253-98AD0B5AA179}" destId="{2544789A-F783-B846-80D7-5714011C70E4}" srcOrd="1" destOrd="0" presId="urn:microsoft.com/office/officeart/2005/8/layout/bProcess4"/>
    <dgm:cxn modelId="{45A0AB71-31D7-A249-BFD6-AEC16E3A9BDF}" type="presParOf" srcId="{D3D6C5E6-C3FA-4E4A-BFA0-D0A6CE80F9B6}" destId="{1BD4DA1B-E4C9-414A-BB95-C3CB90DF5500}" srcOrd="5" destOrd="0" presId="urn:microsoft.com/office/officeart/2005/8/layout/bProcess4"/>
    <dgm:cxn modelId="{9624798E-0039-FA45-8AD8-7FAF17C6C5D7}" type="presParOf" srcId="{D3D6C5E6-C3FA-4E4A-BFA0-D0A6CE80F9B6}" destId="{961884D8-B893-E542-B159-7C579E5B0DA2}" srcOrd="6" destOrd="0" presId="urn:microsoft.com/office/officeart/2005/8/layout/bProcess4"/>
    <dgm:cxn modelId="{24347D9B-D01D-8948-92D3-C51D18A4D2A5}" type="presParOf" srcId="{961884D8-B893-E542-B159-7C579E5B0DA2}" destId="{92C43F11-9F76-B643-B508-38418DA2EF1F}" srcOrd="0" destOrd="0" presId="urn:microsoft.com/office/officeart/2005/8/layout/bProcess4"/>
    <dgm:cxn modelId="{E9E5157E-01F4-A94D-A142-D51A181602BC}" type="presParOf" srcId="{961884D8-B893-E542-B159-7C579E5B0DA2}" destId="{EAF5C382-5AF3-1144-9218-573B799BF689}" srcOrd="1" destOrd="0" presId="urn:microsoft.com/office/officeart/2005/8/layout/bProcess4"/>
    <dgm:cxn modelId="{E5205371-3992-894D-BD4E-08127108A67D}" type="presParOf" srcId="{D3D6C5E6-C3FA-4E4A-BFA0-D0A6CE80F9B6}" destId="{930CC289-C944-1D4E-810A-9AC260F96EE4}" srcOrd="7" destOrd="0" presId="urn:microsoft.com/office/officeart/2005/8/layout/bProcess4"/>
    <dgm:cxn modelId="{855A34FF-7E60-624B-AEFB-5B9EB93D5778}" type="presParOf" srcId="{D3D6C5E6-C3FA-4E4A-BFA0-D0A6CE80F9B6}" destId="{7C756FF0-5A05-ED44-AF2F-70DD96890A70}" srcOrd="8" destOrd="0" presId="urn:microsoft.com/office/officeart/2005/8/layout/bProcess4"/>
    <dgm:cxn modelId="{0DDAEC7D-0895-C242-8554-4339AF70254C}" type="presParOf" srcId="{7C756FF0-5A05-ED44-AF2F-70DD96890A70}" destId="{710D4D4E-6EB2-0E41-8184-17A7850E67C0}" srcOrd="0" destOrd="0" presId="urn:microsoft.com/office/officeart/2005/8/layout/bProcess4"/>
    <dgm:cxn modelId="{209FD722-C9FF-6E4D-B153-7C0846BEC1E6}" type="presParOf" srcId="{7C756FF0-5A05-ED44-AF2F-70DD96890A70}" destId="{F42D833E-37FD-0D4C-9434-B33BCF3C78F7}" srcOrd="1" destOrd="0" presId="urn:microsoft.com/office/officeart/2005/8/layout/bProcess4"/>
    <dgm:cxn modelId="{4799E962-244B-9C44-B2B1-7F5F58CCC7E0}" type="presParOf" srcId="{D3D6C5E6-C3FA-4E4A-BFA0-D0A6CE80F9B6}" destId="{A1F0B737-439C-9349-B717-F68662F4C6F4}" srcOrd="9" destOrd="0" presId="urn:microsoft.com/office/officeart/2005/8/layout/bProcess4"/>
    <dgm:cxn modelId="{91DF4BFA-F1D5-974C-A8B3-4AD88FEB44B6}" type="presParOf" srcId="{D3D6C5E6-C3FA-4E4A-BFA0-D0A6CE80F9B6}" destId="{76BAD0D3-EA46-3441-BAB3-AC98CAE0A1E5}" srcOrd="10" destOrd="0" presId="urn:microsoft.com/office/officeart/2005/8/layout/bProcess4"/>
    <dgm:cxn modelId="{63EF7521-5281-464F-8630-5920136DEAF8}" type="presParOf" srcId="{76BAD0D3-EA46-3441-BAB3-AC98CAE0A1E5}" destId="{30E9F8C1-765B-7C42-B807-6907F13B4D5B}" srcOrd="0" destOrd="0" presId="urn:microsoft.com/office/officeart/2005/8/layout/bProcess4"/>
    <dgm:cxn modelId="{E8FFBA4B-9B90-354C-839C-77C9521CA036}" type="presParOf" srcId="{76BAD0D3-EA46-3441-BAB3-AC98CAE0A1E5}" destId="{77FF7CF9-1C79-0B46-AF08-6BBA628AFA5B}" srcOrd="1" destOrd="0" presId="urn:microsoft.com/office/officeart/2005/8/layout/bProcess4"/>
    <dgm:cxn modelId="{659D0A7A-E356-7F4E-B796-C1E7D6DED2AA}" type="presParOf" srcId="{D3D6C5E6-C3FA-4E4A-BFA0-D0A6CE80F9B6}" destId="{2611A544-A99F-DC40-BEC5-3605936F9919}" srcOrd="11" destOrd="0" presId="urn:microsoft.com/office/officeart/2005/8/layout/bProcess4"/>
    <dgm:cxn modelId="{C950BD82-03D0-E548-AD69-AB972D8ECB26}" type="presParOf" srcId="{D3D6C5E6-C3FA-4E4A-BFA0-D0A6CE80F9B6}" destId="{2E9C6241-2982-6D4A-B60D-02709ED4055A}" srcOrd="12" destOrd="0" presId="urn:microsoft.com/office/officeart/2005/8/layout/bProcess4"/>
    <dgm:cxn modelId="{B12162E7-1F3E-F642-8F83-134E243F51F8}" type="presParOf" srcId="{2E9C6241-2982-6D4A-B60D-02709ED4055A}" destId="{B6574506-DDE1-AF40-83E8-6D9FCCEAA2CA}" srcOrd="0" destOrd="0" presId="urn:microsoft.com/office/officeart/2005/8/layout/bProcess4"/>
    <dgm:cxn modelId="{9D02BE55-F462-0C4E-AB27-B53D788DB41C}" type="presParOf" srcId="{2E9C6241-2982-6D4A-B60D-02709ED4055A}" destId="{232355A0-00EA-3449-A944-5D5238DF7717}" srcOrd="1" destOrd="0" presId="urn:microsoft.com/office/officeart/2005/8/layout/bProcess4"/>
    <dgm:cxn modelId="{E4279F8A-327B-5D43-8F4E-105927478C64}" type="presParOf" srcId="{D3D6C5E6-C3FA-4E4A-BFA0-D0A6CE80F9B6}" destId="{317ECF12-70A0-F149-B3EA-75AE6110935C}" srcOrd="13" destOrd="0" presId="urn:microsoft.com/office/officeart/2005/8/layout/bProcess4"/>
    <dgm:cxn modelId="{3E22DD66-FD0F-7943-93F9-8C53308E1D1A}" type="presParOf" srcId="{D3D6C5E6-C3FA-4E4A-BFA0-D0A6CE80F9B6}" destId="{D244F485-0151-5344-9B43-C6F8B7120BAE}" srcOrd="14" destOrd="0" presId="urn:microsoft.com/office/officeart/2005/8/layout/bProcess4"/>
    <dgm:cxn modelId="{354CC56E-1BD9-3A4C-8393-241B94B8A0C9}" type="presParOf" srcId="{D244F485-0151-5344-9B43-C6F8B7120BAE}" destId="{2E1E9AA3-DE34-754C-8AD9-F5283E24A581}" srcOrd="0" destOrd="0" presId="urn:microsoft.com/office/officeart/2005/8/layout/bProcess4"/>
    <dgm:cxn modelId="{FF824D04-F51B-6741-9083-001CF690DC13}" type="presParOf" srcId="{D244F485-0151-5344-9B43-C6F8B7120BAE}" destId="{E2CF607E-1136-2F4A-9E0C-5DBDA62BA01E}" srcOrd="1" destOrd="0" presId="urn:microsoft.com/office/officeart/2005/8/layout/bProcess4"/>
    <dgm:cxn modelId="{164B0F33-C527-CA42-98BC-774FF9122A11}" type="presParOf" srcId="{D3D6C5E6-C3FA-4E4A-BFA0-D0A6CE80F9B6}" destId="{69D1E8FD-805B-724F-95F0-F9780AADAD3B}" srcOrd="15" destOrd="0" presId="urn:microsoft.com/office/officeart/2005/8/layout/bProcess4"/>
    <dgm:cxn modelId="{D05000FC-BF28-104B-96BD-D4BAB9CDEE1E}" type="presParOf" srcId="{D3D6C5E6-C3FA-4E4A-BFA0-D0A6CE80F9B6}" destId="{6A6A7861-A910-0B44-800A-6D92F19C4F6A}" srcOrd="16" destOrd="0" presId="urn:microsoft.com/office/officeart/2005/8/layout/bProcess4"/>
    <dgm:cxn modelId="{040FC4F5-AEDE-4F47-BB4C-8855959690DA}" type="presParOf" srcId="{6A6A7861-A910-0B44-800A-6D92F19C4F6A}" destId="{CCB80525-249D-774F-ABD4-83DF4AC7E965}" srcOrd="0" destOrd="0" presId="urn:microsoft.com/office/officeart/2005/8/layout/bProcess4"/>
    <dgm:cxn modelId="{5C6B8601-15C3-5444-B42B-D603E867EE85}" type="presParOf" srcId="{6A6A7861-A910-0B44-800A-6D92F19C4F6A}" destId="{8A9BF82F-76AA-0B49-B2D0-919C5401C385}" srcOrd="1" destOrd="0" presId="urn:microsoft.com/office/officeart/2005/8/layout/bProcess4"/>
    <dgm:cxn modelId="{CA8EC239-AE11-C242-B749-FAAB9DEB25BC}" type="presParOf" srcId="{D3D6C5E6-C3FA-4E4A-BFA0-D0A6CE80F9B6}" destId="{801E796B-7E70-1446-8AE4-ABD23F7070AC}" srcOrd="17" destOrd="0" presId="urn:microsoft.com/office/officeart/2005/8/layout/bProcess4"/>
    <dgm:cxn modelId="{C3CA2431-5565-2944-8321-15CC1093FC6C}" type="presParOf" srcId="{D3D6C5E6-C3FA-4E4A-BFA0-D0A6CE80F9B6}" destId="{9E03E6DB-737F-EB41-A95C-37A1A31466FA}" srcOrd="18" destOrd="0" presId="urn:microsoft.com/office/officeart/2005/8/layout/bProcess4"/>
    <dgm:cxn modelId="{ADE01FFD-277A-8C43-827F-F7F6ACC1629E}" type="presParOf" srcId="{9E03E6DB-737F-EB41-A95C-37A1A31466FA}" destId="{B5226363-6E6B-C34F-BA96-B507C5D013A9}" srcOrd="0" destOrd="0" presId="urn:microsoft.com/office/officeart/2005/8/layout/bProcess4"/>
    <dgm:cxn modelId="{25F1D73F-2406-AF4F-B917-E28E6D11E276}" type="presParOf" srcId="{9E03E6DB-737F-EB41-A95C-37A1A31466FA}" destId="{5E1C5158-EC3B-F740-B6F0-09A509C2FC4C}"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C08795C-1347-594F-9DEA-F9AAC492BF30}"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US"/>
        </a:p>
      </dgm:t>
    </dgm:pt>
    <dgm:pt modelId="{2BA1ACB1-E7C8-C048-BCAA-11620387BBB5}">
      <dgm:prSet phldrT="[Text]" custT="1"/>
      <dgm:spPr/>
      <dgm:t>
        <a:bodyPr/>
        <a:lstStyle/>
        <a:p>
          <a:r>
            <a:rPr lang="en-US" sz="1400" dirty="0"/>
            <a:t>Dermatology</a:t>
          </a:r>
        </a:p>
      </dgm:t>
    </dgm:pt>
    <dgm:pt modelId="{895A592C-5267-1A47-AD99-D63D788D5D13}" type="parTrans" cxnId="{164AC993-B125-704F-B0DA-7D5ECD419259}">
      <dgm:prSet/>
      <dgm:spPr/>
      <dgm:t>
        <a:bodyPr/>
        <a:lstStyle/>
        <a:p>
          <a:endParaRPr lang="en-US" sz="1400"/>
        </a:p>
      </dgm:t>
    </dgm:pt>
    <dgm:pt modelId="{3611E272-6484-2A4D-90B2-B9593D219185}" type="sibTrans" cxnId="{164AC993-B125-704F-B0DA-7D5ECD419259}">
      <dgm:prSet/>
      <dgm:spPr/>
      <dgm:t>
        <a:bodyPr/>
        <a:lstStyle/>
        <a:p>
          <a:endParaRPr lang="en-US" sz="1400"/>
        </a:p>
      </dgm:t>
    </dgm:pt>
    <dgm:pt modelId="{42C62F8B-CE45-4641-955B-5B70787FD3A1}">
      <dgm:prSet phldrT="[Text]" custT="1"/>
      <dgm:spPr/>
      <dgm:t>
        <a:bodyPr/>
        <a:lstStyle/>
        <a:p>
          <a:r>
            <a:rPr lang="en-US" sz="1400" dirty="0"/>
            <a:t>OB-GYN</a:t>
          </a:r>
        </a:p>
      </dgm:t>
    </dgm:pt>
    <dgm:pt modelId="{160AF811-1F47-E448-8D67-BF460152A12E}" type="parTrans" cxnId="{20317759-2669-1545-8E92-36BB9BA5CE98}">
      <dgm:prSet/>
      <dgm:spPr/>
      <dgm:t>
        <a:bodyPr/>
        <a:lstStyle/>
        <a:p>
          <a:endParaRPr lang="en-US" sz="1400"/>
        </a:p>
      </dgm:t>
    </dgm:pt>
    <dgm:pt modelId="{0BCB32EF-A8BB-AE40-9D51-E833BBA2B3A7}" type="sibTrans" cxnId="{20317759-2669-1545-8E92-36BB9BA5CE98}">
      <dgm:prSet/>
      <dgm:spPr/>
      <dgm:t>
        <a:bodyPr/>
        <a:lstStyle/>
        <a:p>
          <a:endParaRPr lang="en-US" sz="1400"/>
        </a:p>
      </dgm:t>
    </dgm:pt>
    <dgm:pt modelId="{B3E44B80-D717-E848-AC9C-8BA841D6FFED}">
      <dgm:prSet phldrT="[Text]" custT="1"/>
      <dgm:spPr/>
      <dgm:t>
        <a:bodyPr/>
        <a:lstStyle/>
        <a:p>
          <a:r>
            <a:rPr lang="en-US" sz="1400" dirty="0"/>
            <a:t>Ophthalmology</a:t>
          </a:r>
        </a:p>
      </dgm:t>
    </dgm:pt>
    <dgm:pt modelId="{11280C3C-C316-A84E-AA44-B2CCFEEBA526}" type="parTrans" cxnId="{E1B2C9BF-0E0A-6240-842D-0774C0C8AE22}">
      <dgm:prSet/>
      <dgm:spPr/>
      <dgm:t>
        <a:bodyPr/>
        <a:lstStyle/>
        <a:p>
          <a:endParaRPr lang="en-US" sz="1400"/>
        </a:p>
      </dgm:t>
    </dgm:pt>
    <dgm:pt modelId="{BE7EE7CF-C39D-8346-AD4F-F32ABB098B70}" type="sibTrans" cxnId="{E1B2C9BF-0E0A-6240-842D-0774C0C8AE22}">
      <dgm:prSet/>
      <dgm:spPr/>
      <dgm:t>
        <a:bodyPr/>
        <a:lstStyle/>
        <a:p>
          <a:endParaRPr lang="en-US" sz="1400"/>
        </a:p>
      </dgm:t>
    </dgm:pt>
    <dgm:pt modelId="{5219D67F-043F-2D48-B149-02242C69866A}">
      <dgm:prSet phldrT="[Text]" custT="1"/>
      <dgm:spPr/>
      <dgm:t>
        <a:bodyPr/>
        <a:lstStyle/>
        <a:p>
          <a:r>
            <a:rPr lang="en-US" sz="1400" dirty="0"/>
            <a:t>Otolaryngology</a:t>
          </a:r>
        </a:p>
      </dgm:t>
    </dgm:pt>
    <dgm:pt modelId="{D22A9152-B0C2-B943-A916-3D0DF4203E4A}" type="parTrans" cxnId="{96843F27-8BF2-6A44-908D-BCA5C183C460}">
      <dgm:prSet/>
      <dgm:spPr/>
      <dgm:t>
        <a:bodyPr/>
        <a:lstStyle/>
        <a:p>
          <a:endParaRPr lang="en-US" sz="1400"/>
        </a:p>
      </dgm:t>
    </dgm:pt>
    <dgm:pt modelId="{7AA2E4B5-BB11-EC44-A974-B87381E1DB5C}" type="sibTrans" cxnId="{96843F27-8BF2-6A44-908D-BCA5C183C460}">
      <dgm:prSet/>
      <dgm:spPr/>
      <dgm:t>
        <a:bodyPr/>
        <a:lstStyle/>
        <a:p>
          <a:endParaRPr lang="en-US" sz="1400"/>
        </a:p>
      </dgm:t>
    </dgm:pt>
    <dgm:pt modelId="{C289C5F6-6709-4047-9179-AD5F5DCB6E6D}">
      <dgm:prSet phldrT="[Text]" custT="1"/>
      <dgm:spPr/>
      <dgm:t>
        <a:bodyPr/>
        <a:lstStyle/>
        <a:p>
          <a:r>
            <a:rPr lang="en-US" sz="1400" dirty="0"/>
            <a:t>Orthopedic Surgery</a:t>
          </a:r>
        </a:p>
      </dgm:t>
    </dgm:pt>
    <dgm:pt modelId="{5B6B00B1-CD76-4F43-97A9-0D84A74C1B46}" type="parTrans" cxnId="{7382976D-0596-1E48-A601-47C9B369A3F7}">
      <dgm:prSet/>
      <dgm:spPr/>
      <dgm:t>
        <a:bodyPr/>
        <a:lstStyle/>
        <a:p>
          <a:endParaRPr lang="en-US" sz="1400"/>
        </a:p>
      </dgm:t>
    </dgm:pt>
    <dgm:pt modelId="{4F7D0218-71BA-1A4B-9966-FD96A20DA4DC}" type="sibTrans" cxnId="{7382976D-0596-1E48-A601-47C9B369A3F7}">
      <dgm:prSet/>
      <dgm:spPr/>
      <dgm:t>
        <a:bodyPr/>
        <a:lstStyle/>
        <a:p>
          <a:endParaRPr lang="en-US" sz="1400"/>
        </a:p>
      </dgm:t>
    </dgm:pt>
    <dgm:pt modelId="{B6D28F9A-9B50-DD4A-A787-7FB421A5FA63}">
      <dgm:prSet phldrT="[Text]" custT="1"/>
      <dgm:spPr/>
      <dgm:t>
        <a:bodyPr/>
        <a:lstStyle/>
        <a:p>
          <a:r>
            <a:rPr lang="en-US" sz="1400" dirty="0"/>
            <a:t>Pediatrics</a:t>
          </a:r>
        </a:p>
      </dgm:t>
    </dgm:pt>
    <dgm:pt modelId="{94C8DF6A-7C3E-204E-A4CD-352662E92895}" type="parTrans" cxnId="{47AE8B0F-C774-6441-83E1-F353D551D078}">
      <dgm:prSet/>
      <dgm:spPr/>
      <dgm:t>
        <a:bodyPr/>
        <a:lstStyle/>
        <a:p>
          <a:endParaRPr lang="en-US" sz="1400"/>
        </a:p>
      </dgm:t>
    </dgm:pt>
    <dgm:pt modelId="{3C774EBE-B41A-1648-9E66-494183985169}" type="sibTrans" cxnId="{47AE8B0F-C774-6441-83E1-F353D551D078}">
      <dgm:prSet/>
      <dgm:spPr/>
      <dgm:t>
        <a:bodyPr/>
        <a:lstStyle/>
        <a:p>
          <a:endParaRPr lang="en-US" sz="1400"/>
        </a:p>
      </dgm:t>
    </dgm:pt>
    <dgm:pt modelId="{31ADF825-6C9D-B54B-8E45-F088537385F8}">
      <dgm:prSet phldrT="[Text]" custT="1"/>
      <dgm:spPr/>
      <dgm:t>
        <a:bodyPr/>
        <a:lstStyle/>
        <a:p>
          <a:r>
            <a:rPr lang="en-US" sz="1400" dirty="0"/>
            <a:t>Psychiatry &amp; Neurology</a:t>
          </a:r>
        </a:p>
      </dgm:t>
    </dgm:pt>
    <dgm:pt modelId="{E46D73C4-F9A4-4744-A589-D9F7D31F859A}" type="parTrans" cxnId="{76294B48-A6B2-2947-B9DB-9B44F3DF0A48}">
      <dgm:prSet/>
      <dgm:spPr/>
      <dgm:t>
        <a:bodyPr/>
        <a:lstStyle/>
        <a:p>
          <a:endParaRPr lang="en-US" sz="1400"/>
        </a:p>
      </dgm:t>
    </dgm:pt>
    <dgm:pt modelId="{8D18B265-18D6-4D46-BDCB-2D436363569E}" type="sibTrans" cxnId="{76294B48-A6B2-2947-B9DB-9B44F3DF0A48}">
      <dgm:prSet/>
      <dgm:spPr/>
      <dgm:t>
        <a:bodyPr/>
        <a:lstStyle/>
        <a:p>
          <a:endParaRPr lang="en-US" sz="1400"/>
        </a:p>
      </dgm:t>
    </dgm:pt>
    <dgm:pt modelId="{A75FFEFA-19C8-DD4B-B47E-518D0C2B8199}">
      <dgm:prSet phldrT="[Text]" custT="1"/>
      <dgm:spPr/>
      <dgm:t>
        <a:bodyPr/>
        <a:lstStyle/>
        <a:p>
          <a:r>
            <a:rPr lang="en-US" sz="1400" dirty="0"/>
            <a:t>Anesthesiology</a:t>
          </a:r>
        </a:p>
      </dgm:t>
    </dgm:pt>
    <dgm:pt modelId="{6FC2F3A0-FD6C-CB4B-AFB7-165872BAF70A}" type="parTrans" cxnId="{4B5D0C7E-0F41-4648-9C30-E8F25FC7D2E9}">
      <dgm:prSet/>
      <dgm:spPr/>
      <dgm:t>
        <a:bodyPr/>
        <a:lstStyle/>
        <a:p>
          <a:endParaRPr lang="en-US" sz="1400"/>
        </a:p>
      </dgm:t>
    </dgm:pt>
    <dgm:pt modelId="{71B1C754-5C44-9A47-A7FA-12614FA1CE40}" type="sibTrans" cxnId="{4B5D0C7E-0F41-4648-9C30-E8F25FC7D2E9}">
      <dgm:prSet/>
      <dgm:spPr/>
      <dgm:t>
        <a:bodyPr/>
        <a:lstStyle/>
        <a:p>
          <a:endParaRPr lang="en-US" sz="1400"/>
        </a:p>
      </dgm:t>
    </dgm:pt>
    <dgm:pt modelId="{52B89718-2580-F74B-9DDF-6814DB8A2B81}">
      <dgm:prSet phldrT="[Text]" custT="1"/>
      <dgm:spPr/>
      <dgm:t>
        <a:bodyPr/>
        <a:lstStyle/>
        <a:p>
          <a:r>
            <a:rPr lang="en-US" sz="1400" dirty="0"/>
            <a:t>Plastic Surgery</a:t>
          </a:r>
        </a:p>
      </dgm:t>
    </dgm:pt>
    <dgm:pt modelId="{585E84AB-386B-3F43-A94F-DC76B4E55252}" type="parTrans" cxnId="{59779A0B-8057-994D-A3A8-42FA09CC862D}">
      <dgm:prSet/>
      <dgm:spPr/>
      <dgm:t>
        <a:bodyPr/>
        <a:lstStyle/>
        <a:p>
          <a:endParaRPr lang="en-US" sz="1400"/>
        </a:p>
      </dgm:t>
    </dgm:pt>
    <dgm:pt modelId="{629CC0E4-D15C-1946-AEAC-849B9D152155}" type="sibTrans" cxnId="{59779A0B-8057-994D-A3A8-42FA09CC862D}">
      <dgm:prSet/>
      <dgm:spPr/>
      <dgm:t>
        <a:bodyPr/>
        <a:lstStyle/>
        <a:p>
          <a:endParaRPr lang="en-US" sz="1400"/>
        </a:p>
      </dgm:t>
    </dgm:pt>
    <dgm:pt modelId="{402FACBD-EF03-E24D-ADDA-7CC6A9C0F2DE}">
      <dgm:prSet/>
      <dgm:spPr/>
      <dgm:t>
        <a:bodyPr/>
        <a:lstStyle/>
        <a:p>
          <a:r>
            <a:rPr lang="en-US" dirty="0"/>
            <a:t>Physical Medicine &amp; Rehabilitation</a:t>
          </a:r>
        </a:p>
      </dgm:t>
    </dgm:pt>
    <dgm:pt modelId="{D0BE26FA-03F1-FB4B-9FA3-1152FB1A3A35}" type="parTrans" cxnId="{461D6677-1A83-EE4D-9AF0-B74A40B7BE08}">
      <dgm:prSet/>
      <dgm:spPr/>
      <dgm:t>
        <a:bodyPr/>
        <a:lstStyle/>
        <a:p>
          <a:endParaRPr lang="en-US"/>
        </a:p>
      </dgm:t>
    </dgm:pt>
    <dgm:pt modelId="{805D3909-FC2F-C045-B0C4-16BC35AABD44}" type="sibTrans" cxnId="{461D6677-1A83-EE4D-9AF0-B74A40B7BE08}">
      <dgm:prSet/>
      <dgm:spPr/>
      <dgm:t>
        <a:bodyPr/>
        <a:lstStyle/>
        <a:p>
          <a:endParaRPr lang="en-US"/>
        </a:p>
      </dgm:t>
    </dgm:pt>
    <dgm:pt modelId="{B00FFD6B-1990-2C47-BB5D-EAAD731F6F67}">
      <dgm:prSet/>
      <dgm:spPr/>
      <dgm:t>
        <a:bodyPr/>
        <a:lstStyle/>
        <a:p>
          <a:r>
            <a:rPr lang="en-US" dirty="0"/>
            <a:t>Radiology</a:t>
          </a:r>
        </a:p>
      </dgm:t>
    </dgm:pt>
    <dgm:pt modelId="{FFECB98A-CCCE-8445-BA97-F1570D761B22}" type="parTrans" cxnId="{5964056C-C8FA-C342-9D4F-92B5B0CD53A4}">
      <dgm:prSet/>
      <dgm:spPr/>
      <dgm:t>
        <a:bodyPr/>
        <a:lstStyle/>
        <a:p>
          <a:endParaRPr lang="en-US"/>
        </a:p>
      </dgm:t>
    </dgm:pt>
    <dgm:pt modelId="{7421F30D-F552-A541-A427-05B9EA67ADE7}" type="sibTrans" cxnId="{5964056C-C8FA-C342-9D4F-92B5B0CD53A4}">
      <dgm:prSet/>
      <dgm:spPr/>
      <dgm:t>
        <a:bodyPr/>
        <a:lstStyle/>
        <a:p>
          <a:endParaRPr lang="en-US"/>
        </a:p>
      </dgm:t>
    </dgm:pt>
    <dgm:pt modelId="{01876D82-DF12-7449-A75D-F09EF370D593}">
      <dgm:prSet/>
      <dgm:spPr/>
      <dgm:t>
        <a:bodyPr/>
        <a:lstStyle/>
        <a:p>
          <a:r>
            <a:rPr lang="en-US" dirty="0"/>
            <a:t>Urology</a:t>
          </a:r>
        </a:p>
      </dgm:t>
    </dgm:pt>
    <dgm:pt modelId="{D9465E78-50D4-7549-A19B-BC82124B689A}" type="parTrans" cxnId="{6EE5515F-ABFC-A74E-9FBE-B02B8EAC45C6}">
      <dgm:prSet/>
      <dgm:spPr/>
      <dgm:t>
        <a:bodyPr/>
        <a:lstStyle/>
        <a:p>
          <a:endParaRPr lang="en-US"/>
        </a:p>
      </dgm:t>
    </dgm:pt>
    <dgm:pt modelId="{4F756DFD-EB5A-8E47-820E-02D7EF408BBC}" type="sibTrans" cxnId="{6EE5515F-ABFC-A74E-9FBE-B02B8EAC45C6}">
      <dgm:prSet/>
      <dgm:spPr/>
      <dgm:t>
        <a:bodyPr/>
        <a:lstStyle/>
        <a:p>
          <a:endParaRPr lang="en-US"/>
        </a:p>
      </dgm:t>
    </dgm:pt>
    <dgm:pt modelId="{BB11AE4E-645E-BB49-BEE6-7901372041C5}">
      <dgm:prSet/>
      <dgm:spPr/>
      <dgm:t>
        <a:bodyPr/>
        <a:lstStyle/>
        <a:p>
          <a:r>
            <a:rPr lang="en-US" dirty="0"/>
            <a:t>Internal Medicine</a:t>
          </a:r>
        </a:p>
      </dgm:t>
    </dgm:pt>
    <dgm:pt modelId="{E021D392-311E-CB4E-81E0-6891D5D30303}" type="parTrans" cxnId="{84022A5C-E0ED-B747-9A2A-8ACC83323923}">
      <dgm:prSet/>
      <dgm:spPr/>
      <dgm:t>
        <a:bodyPr/>
        <a:lstStyle/>
        <a:p>
          <a:endParaRPr lang="en-US"/>
        </a:p>
      </dgm:t>
    </dgm:pt>
    <dgm:pt modelId="{376EB144-CBD8-F94B-B3A1-1EBDF2635F9F}" type="sibTrans" cxnId="{84022A5C-E0ED-B747-9A2A-8ACC83323923}">
      <dgm:prSet/>
      <dgm:spPr/>
      <dgm:t>
        <a:bodyPr/>
        <a:lstStyle/>
        <a:p>
          <a:endParaRPr lang="en-US"/>
        </a:p>
      </dgm:t>
    </dgm:pt>
    <dgm:pt modelId="{1AB363CF-8EBE-654F-9355-862724549DD2}">
      <dgm:prSet/>
      <dgm:spPr/>
      <dgm:t>
        <a:bodyPr/>
        <a:lstStyle/>
        <a:p>
          <a:r>
            <a:rPr lang="en-US" dirty="0"/>
            <a:t>Pathology</a:t>
          </a:r>
        </a:p>
      </dgm:t>
    </dgm:pt>
    <dgm:pt modelId="{A9E6EC85-E331-AF49-92C4-3F6391D2788F}" type="parTrans" cxnId="{20CD6BDB-7A9D-994E-96B4-AB449E40B4B0}">
      <dgm:prSet/>
      <dgm:spPr/>
      <dgm:t>
        <a:bodyPr/>
        <a:lstStyle/>
        <a:p>
          <a:endParaRPr lang="en-US"/>
        </a:p>
      </dgm:t>
    </dgm:pt>
    <dgm:pt modelId="{9B17D37D-99D5-F842-8EA3-0264740211DA}" type="sibTrans" cxnId="{20CD6BDB-7A9D-994E-96B4-AB449E40B4B0}">
      <dgm:prSet/>
      <dgm:spPr/>
      <dgm:t>
        <a:bodyPr/>
        <a:lstStyle/>
        <a:p>
          <a:endParaRPr lang="en-US"/>
        </a:p>
      </dgm:t>
    </dgm:pt>
    <dgm:pt modelId="{8C62232A-E70F-0049-AAE8-368FF107114A}">
      <dgm:prSet/>
      <dgm:spPr/>
      <dgm:t>
        <a:bodyPr/>
        <a:lstStyle/>
        <a:p>
          <a:r>
            <a:rPr lang="en-US" dirty="0"/>
            <a:t>Surgery</a:t>
          </a:r>
        </a:p>
      </dgm:t>
    </dgm:pt>
    <dgm:pt modelId="{B93111FF-FDDA-964A-8172-7C7F3B2BBA27}" type="parTrans" cxnId="{74F41529-CEA4-B04E-8B38-00C9101EFB73}">
      <dgm:prSet/>
      <dgm:spPr/>
      <dgm:t>
        <a:bodyPr/>
        <a:lstStyle/>
        <a:p>
          <a:endParaRPr lang="en-US"/>
        </a:p>
      </dgm:t>
    </dgm:pt>
    <dgm:pt modelId="{45A1E180-08DC-EB4E-A8BA-F602BA534FFD}" type="sibTrans" cxnId="{74F41529-CEA4-B04E-8B38-00C9101EFB73}">
      <dgm:prSet/>
      <dgm:spPr/>
      <dgm:t>
        <a:bodyPr/>
        <a:lstStyle/>
        <a:p>
          <a:endParaRPr lang="en-US"/>
        </a:p>
      </dgm:t>
    </dgm:pt>
    <dgm:pt modelId="{8324DF47-B482-F146-ABF8-773A012C09A7}">
      <dgm:prSet/>
      <dgm:spPr/>
      <dgm:t>
        <a:bodyPr/>
        <a:lstStyle/>
        <a:p>
          <a:r>
            <a:rPr lang="en-US" dirty="0"/>
            <a:t>Neurosurgery</a:t>
          </a:r>
        </a:p>
      </dgm:t>
    </dgm:pt>
    <dgm:pt modelId="{5E1D3362-7E85-FD4A-8686-9C47DCD4C965}" type="parTrans" cxnId="{9FDE3333-50F5-9D41-9AA2-F1410D4321F3}">
      <dgm:prSet/>
      <dgm:spPr/>
      <dgm:t>
        <a:bodyPr/>
        <a:lstStyle/>
        <a:p>
          <a:endParaRPr lang="en-US"/>
        </a:p>
      </dgm:t>
    </dgm:pt>
    <dgm:pt modelId="{3CD1490C-ADA3-E749-A825-1AD3BF4470EF}" type="sibTrans" cxnId="{9FDE3333-50F5-9D41-9AA2-F1410D4321F3}">
      <dgm:prSet/>
      <dgm:spPr/>
      <dgm:t>
        <a:bodyPr/>
        <a:lstStyle/>
        <a:p>
          <a:endParaRPr lang="en-US"/>
        </a:p>
      </dgm:t>
    </dgm:pt>
    <dgm:pt modelId="{8AEB4162-53B5-CA46-A586-62DD8008A964}">
      <dgm:prSet/>
      <dgm:spPr/>
      <dgm:t>
        <a:bodyPr/>
        <a:lstStyle/>
        <a:p>
          <a:r>
            <a:rPr lang="en-US" dirty="0"/>
            <a:t>Colon &amp; Rectal Surgery</a:t>
          </a:r>
        </a:p>
      </dgm:t>
    </dgm:pt>
    <dgm:pt modelId="{00053ECE-254E-9C48-8B40-2DF32349B637}" type="parTrans" cxnId="{9E105688-30D4-CE4D-A661-644348DA12BD}">
      <dgm:prSet/>
      <dgm:spPr/>
      <dgm:t>
        <a:bodyPr/>
        <a:lstStyle/>
        <a:p>
          <a:endParaRPr lang="en-US"/>
        </a:p>
      </dgm:t>
    </dgm:pt>
    <dgm:pt modelId="{59692CAE-F7FE-E64A-B219-A1B0B4541400}" type="sibTrans" cxnId="{9E105688-30D4-CE4D-A661-644348DA12BD}">
      <dgm:prSet/>
      <dgm:spPr/>
      <dgm:t>
        <a:bodyPr/>
        <a:lstStyle/>
        <a:p>
          <a:endParaRPr lang="en-US"/>
        </a:p>
      </dgm:t>
    </dgm:pt>
    <dgm:pt modelId="{61540EC0-C3FD-F34F-9092-60BABC075D29}">
      <dgm:prSet/>
      <dgm:spPr/>
      <dgm:t>
        <a:bodyPr/>
        <a:lstStyle/>
        <a:p>
          <a:r>
            <a:rPr lang="en-US" dirty="0"/>
            <a:t>Preventative Medicine</a:t>
          </a:r>
        </a:p>
      </dgm:t>
    </dgm:pt>
    <dgm:pt modelId="{94363E55-A424-1B42-B5F9-EF9A1CB9976F}" type="parTrans" cxnId="{AAD80B5E-065D-8040-BD94-1BBF3271742D}">
      <dgm:prSet/>
      <dgm:spPr/>
      <dgm:t>
        <a:bodyPr/>
        <a:lstStyle/>
        <a:p>
          <a:endParaRPr lang="en-US"/>
        </a:p>
      </dgm:t>
    </dgm:pt>
    <dgm:pt modelId="{BE4EE69D-D542-B440-908E-F90AC012C626}" type="sibTrans" cxnId="{AAD80B5E-065D-8040-BD94-1BBF3271742D}">
      <dgm:prSet/>
      <dgm:spPr/>
      <dgm:t>
        <a:bodyPr/>
        <a:lstStyle/>
        <a:p>
          <a:endParaRPr lang="en-US"/>
        </a:p>
      </dgm:t>
    </dgm:pt>
    <dgm:pt modelId="{BEEAE072-BDF2-C44E-873D-0FA9DC8D845D}">
      <dgm:prSet/>
      <dgm:spPr/>
      <dgm:t>
        <a:bodyPr/>
        <a:lstStyle/>
        <a:p>
          <a:r>
            <a:rPr lang="en-US" dirty="0"/>
            <a:t>Family Medicine</a:t>
          </a:r>
        </a:p>
      </dgm:t>
    </dgm:pt>
    <dgm:pt modelId="{24043D08-2DA6-B64F-AA8F-C4F06B252E1A}" type="parTrans" cxnId="{2669507A-EA85-C74E-90B2-5741A0C97AE4}">
      <dgm:prSet/>
      <dgm:spPr/>
      <dgm:t>
        <a:bodyPr/>
        <a:lstStyle/>
        <a:p>
          <a:endParaRPr lang="en-US"/>
        </a:p>
      </dgm:t>
    </dgm:pt>
    <dgm:pt modelId="{21C7EEC2-2613-6546-8564-068B2E5628B0}" type="sibTrans" cxnId="{2669507A-EA85-C74E-90B2-5741A0C97AE4}">
      <dgm:prSet/>
      <dgm:spPr/>
      <dgm:t>
        <a:bodyPr/>
        <a:lstStyle/>
        <a:p>
          <a:endParaRPr lang="en-US"/>
        </a:p>
      </dgm:t>
    </dgm:pt>
    <dgm:pt modelId="{003EC0D0-242B-FE46-B2BD-7D3105D2EC70}">
      <dgm:prSet/>
      <dgm:spPr/>
      <dgm:t>
        <a:bodyPr/>
        <a:lstStyle/>
        <a:p>
          <a:r>
            <a:rPr lang="en-US" dirty="0"/>
            <a:t>Allergy &amp; Immunology</a:t>
          </a:r>
        </a:p>
      </dgm:t>
    </dgm:pt>
    <dgm:pt modelId="{41FFB012-595C-9F4E-B211-E4B061585617}" type="parTrans" cxnId="{975F32A6-942F-4D4A-B32E-E42C5345C4C7}">
      <dgm:prSet/>
      <dgm:spPr/>
      <dgm:t>
        <a:bodyPr/>
        <a:lstStyle/>
        <a:p>
          <a:endParaRPr lang="en-US"/>
        </a:p>
      </dgm:t>
    </dgm:pt>
    <dgm:pt modelId="{E93DD455-CDE5-D84C-9374-0E7DA70264F5}" type="sibTrans" cxnId="{975F32A6-942F-4D4A-B32E-E42C5345C4C7}">
      <dgm:prSet/>
      <dgm:spPr/>
      <dgm:t>
        <a:bodyPr/>
        <a:lstStyle/>
        <a:p>
          <a:endParaRPr lang="en-US"/>
        </a:p>
      </dgm:t>
    </dgm:pt>
    <dgm:pt modelId="{3BFA55B1-D73F-294A-AE30-740C6ED45DD5}">
      <dgm:prSet/>
      <dgm:spPr/>
      <dgm:t>
        <a:bodyPr/>
        <a:lstStyle/>
        <a:p>
          <a:r>
            <a:rPr lang="en-US" dirty="0"/>
            <a:t>Nuclear Medicine</a:t>
          </a:r>
        </a:p>
      </dgm:t>
    </dgm:pt>
    <dgm:pt modelId="{18E47D2A-410E-7B48-B88A-6B1E1551F122}" type="parTrans" cxnId="{963632D6-5E8A-4246-8AE3-E9B152CC464B}">
      <dgm:prSet/>
      <dgm:spPr/>
      <dgm:t>
        <a:bodyPr/>
        <a:lstStyle/>
        <a:p>
          <a:endParaRPr lang="en-US"/>
        </a:p>
      </dgm:t>
    </dgm:pt>
    <dgm:pt modelId="{30F78439-AEC6-9947-B187-12F07FAAF7C3}" type="sibTrans" cxnId="{963632D6-5E8A-4246-8AE3-E9B152CC464B}">
      <dgm:prSet/>
      <dgm:spPr/>
      <dgm:t>
        <a:bodyPr/>
        <a:lstStyle/>
        <a:p>
          <a:endParaRPr lang="en-US"/>
        </a:p>
      </dgm:t>
    </dgm:pt>
    <dgm:pt modelId="{1D998FF4-C42D-E34E-85E6-B6DC6896D1AF}">
      <dgm:prSet/>
      <dgm:spPr/>
      <dgm:t>
        <a:bodyPr/>
        <a:lstStyle/>
        <a:p>
          <a:r>
            <a:rPr lang="en-US" dirty="0"/>
            <a:t>Thoracic Surgery</a:t>
          </a:r>
        </a:p>
      </dgm:t>
    </dgm:pt>
    <dgm:pt modelId="{52D178F7-DD1A-3B41-9B5D-8D2F4D3F07FE}" type="parTrans" cxnId="{4595E33F-330A-7448-8D79-13B2BBBDD5B5}">
      <dgm:prSet/>
      <dgm:spPr/>
      <dgm:t>
        <a:bodyPr/>
        <a:lstStyle/>
        <a:p>
          <a:endParaRPr lang="en-US"/>
        </a:p>
      </dgm:t>
    </dgm:pt>
    <dgm:pt modelId="{8B35597A-847B-BC48-8FC1-C372F7BBAA0C}" type="sibTrans" cxnId="{4595E33F-330A-7448-8D79-13B2BBBDD5B5}">
      <dgm:prSet/>
      <dgm:spPr/>
      <dgm:t>
        <a:bodyPr/>
        <a:lstStyle/>
        <a:p>
          <a:endParaRPr lang="en-US"/>
        </a:p>
      </dgm:t>
    </dgm:pt>
    <dgm:pt modelId="{72EFACEB-0492-D345-8DE7-3A7622ACED04}">
      <dgm:prSet/>
      <dgm:spPr/>
      <dgm:t>
        <a:bodyPr/>
        <a:lstStyle/>
        <a:p>
          <a:r>
            <a:rPr lang="en-US" dirty="0"/>
            <a:t>Emergency Medicine</a:t>
          </a:r>
        </a:p>
      </dgm:t>
    </dgm:pt>
    <dgm:pt modelId="{11CD5E49-D867-CD4D-9D25-88D14786B6E3}" type="parTrans" cxnId="{05DB442C-F3DA-4C45-B642-33328F048455}">
      <dgm:prSet/>
      <dgm:spPr/>
      <dgm:t>
        <a:bodyPr/>
        <a:lstStyle/>
        <a:p>
          <a:endParaRPr lang="en-US"/>
        </a:p>
      </dgm:t>
    </dgm:pt>
    <dgm:pt modelId="{93584880-9518-D14A-9466-043DAEEF8B5C}" type="sibTrans" cxnId="{05DB442C-F3DA-4C45-B642-33328F048455}">
      <dgm:prSet/>
      <dgm:spPr/>
      <dgm:t>
        <a:bodyPr/>
        <a:lstStyle/>
        <a:p>
          <a:endParaRPr lang="en-US"/>
        </a:p>
      </dgm:t>
    </dgm:pt>
    <dgm:pt modelId="{0D5EEDE2-3694-A246-B8BA-6F706E96F2A5}">
      <dgm:prSet/>
      <dgm:spPr/>
      <dgm:t>
        <a:bodyPr/>
        <a:lstStyle/>
        <a:p>
          <a:r>
            <a:rPr lang="en-US" dirty="0"/>
            <a:t>Medical Genetics &amp; Genomics</a:t>
          </a:r>
        </a:p>
      </dgm:t>
    </dgm:pt>
    <dgm:pt modelId="{90975128-8976-5D48-8A72-FF9455837E38}" type="parTrans" cxnId="{C199FE24-2CE9-EA4F-A19A-0E12D41F30BC}">
      <dgm:prSet/>
      <dgm:spPr/>
      <dgm:t>
        <a:bodyPr/>
        <a:lstStyle/>
        <a:p>
          <a:endParaRPr lang="en-US"/>
        </a:p>
      </dgm:t>
    </dgm:pt>
    <dgm:pt modelId="{5207AF92-C213-3C46-AE46-F8F8E7AE3528}" type="sibTrans" cxnId="{C199FE24-2CE9-EA4F-A19A-0E12D41F30BC}">
      <dgm:prSet/>
      <dgm:spPr/>
      <dgm:t>
        <a:bodyPr/>
        <a:lstStyle/>
        <a:p>
          <a:endParaRPr lang="en-US"/>
        </a:p>
      </dgm:t>
    </dgm:pt>
    <dgm:pt modelId="{F3960473-36F1-744E-BB05-3B095C426827}">
      <dgm:prSet/>
      <dgm:spPr>
        <a:solidFill>
          <a:srgbClr val="00B0F0"/>
        </a:solidFill>
      </dgm:spPr>
      <dgm:t>
        <a:bodyPr/>
        <a:lstStyle/>
        <a:p>
          <a:r>
            <a:rPr lang="en-US" dirty="0"/>
            <a:t>Interdisciplinary Medicine</a:t>
          </a:r>
        </a:p>
      </dgm:t>
    </dgm:pt>
    <dgm:pt modelId="{5481E979-08F9-AB44-8FD6-7EDA53652C75}" type="parTrans" cxnId="{5FE54537-A89F-A847-A22E-A9D4E1C7B94E}">
      <dgm:prSet/>
      <dgm:spPr/>
      <dgm:t>
        <a:bodyPr/>
        <a:lstStyle/>
        <a:p>
          <a:endParaRPr lang="en-US"/>
        </a:p>
      </dgm:t>
    </dgm:pt>
    <dgm:pt modelId="{4CCF4900-00DF-214D-82A0-5B47F0C5BFDF}" type="sibTrans" cxnId="{5FE54537-A89F-A847-A22E-A9D4E1C7B94E}">
      <dgm:prSet/>
      <dgm:spPr/>
      <dgm:t>
        <a:bodyPr/>
        <a:lstStyle/>
        <a:p>
          <a:endParaRPr lang="en-US"/>
        </a:p>
      </dgm:t>
    </dgm:pt>
    <dgm:pt modelId="{D3D6C5E6-C3FA-4E4A-BFA0-D0A6CE80F9B6}" type="pres">
      <dgm:prSet presAssocID="{AC08795C-1347-594F-9DEA-F9AAC492BF30}" presName="Name0" presStyleCnt="0">
        <dgm:presLayoutVars>
          <dgm:dir/>
          <dgm:resizeHandles/>
        </dgm:presLayoutVars>
      </dgm:prSet>
      <dgm:spPr/>
    </dgm:pt>
    <dgm:pt modelId="{A8E83EB1-7738-2046-88ED-75E6EADDFD79}" type="pres">
      <dgm:prSet presAssocID="{2BA1ACB1-E7C8-C048-BCAA-11620387BBB5}" presName="compNode" presStyleCnt="0"/>
      <dgm:spPr/>
    </dgm:pt>
    <dgm:pt modelId="{EFF33A7A-9B4E-7D49-A4BB-87B8892CD724}" type="pres">
      <dgm:prSet presAssocID="{2BA1ACB1-E7C8-C048-BCAA-11620387BBB5}" presName="dummyConnPt" presStyleCnt="0"/>
      <dgm:spPr/>
    </dgm:pt>
    <dgm:pt modelId="{9352874C-3128-174D-B2A6-F6794A667F57}" type="pres">
      <dgm:prSet presAssocID="{2BA1ACB1-E7C8-C048-BCAA-11620387BBB5}" presName="node" presStyleLbl="node1" presStyleIdx="0" presStyleCnt="25">
        <dgm:presLayoutVars>
          <dgm:bulletEnabled val="1"/>
        </dgm:presLayoutVars>
      </dgm:prSet>
      <dgm:spPr/>
    </dgm:pt>
    <dgm:pt modelId="{48EB1E68-C8A1-4041-8A4B-E74C31E2FDBD}" type="pres">
      <dgm:prSet presAssocID="{3611E272-6484-2A4D-90B2-B9593D219185}" presName="sibTrans" presStyleLbl="bgSibTrans2D1" presStyleIdx="0" presStyleCnt="24"/>
      <dgm:spPr/>
    </dgm:pt>
    <dgm:pt modelId="{3618D6B7-0E2B-E94F-BE27-859161E825AA}" type="pres">
      <dgm:prSet presAssocID="{42C62F8B-CE45-4641-955B-5B70787FD3A1}" presName="compNode" presStyleCnt="0"/>
      <dgm:spPr/>
    </dgm:pt>
    <dgm:pt modelId="{87C836D4-3845-C94A-8583-3B9EEC25ED88}" type="pres">
      <dgm:prSet presAssocID="{42C62F8B-CE45-4641-955B-5B70787FD3A1}" presName="dummyConnPt" presStyleCnt="0"/>
      <dgm:spPr/>
    </dgm:pt>
    <dgm:pt modelId="{196EC893-611F-F141-BAB7-2607BA12C4C8}" type="pres">
      <dgm:prSet presAssocID="{42C62F8B-CE45-4641-955B-5B70787FD3A1}" presName="node" presStyleLbl="node1" presStyleIdx="1" presStyleCnt="25">
        <dgm:presLayoutVars>
          <dgm:bulletEnabled val="1"/>
        </dgm:presLayoutVars>
      </dgm:prSet>
      <dgm:spPr/>
    </dgm:pt>
    <dgm:pt modelId="{E05B8F92-8853-B54C-99AC-C3BE544AA968}" type="pres">
      <dgm:prSet presAssocID="{0BCB32EF-A8BB-AE40-9D51-E833BBA2B3A7}" presName="sibTrans" presStyleLbl="bgSibTrans2D1" presStyleIdx="1" presStyleCnt="24"/>
      <dgm:spPr/>
    </dgm:pt>
    <dgm:pt modelId="{1E014DE0-FA8D-0D47-B253-98AD0B5AA179}" type="pres">
      <dgm:prSet presAssocID="{B3E44B80-D717-E848-AC9C-8BA841D6FFED}" presName="compNode" presStyleCnt="0"/>
      <dgm:spPr/>
    </dgm:pt>
    <dgm:pt modelId="{F64E7F2A-5B0F-224A-B87E-D270C11B9479}" type="pres">
      <dgm:prSet presAssocID="{B3E44B80-D717-E848-AC9C-8BA841D6FFED}" presName="dummyConnPt" presStyleCnt="0"/>
      <dgm:spPr/>
    </dgm:pt>
    <dgm:pt modelId="{2544789A-F783-B846-80D7-5714011C70E4}" type="pres">
      <dgm:prSet presAssocID="{B3E44B80-D717-E848-AC9C-8BA841D6FFED}" presName="node" presStyleLbl="node1" presStyleIdx="2" presStyleCnt="25">
        <dgm:presLayoutVars>
          <dgm:bulletEnabled val="1"/>
        </dgm:presLayoutVars>
      </dgm:prSet>
      <dgm:spPr/>
    </dgm:pt>
    <dgm:pt modelId="{1BD4DA1B-E4C9-414A-BB95-C3CB90DF5500}" type="pres">
      <dgm:prSet presAssocID="{BE7EE7CF-C39D-8346-AD4F-F32ABB098B70}" presName="sibTrans" presStyleLbl="bgSibTrans2D1" presStyleIdx="2" presStyleCnt="24"/>
      <dgm:spPr/>
    </dgm:pt>
    <dgm:pt modelId="{961884D8-B893-E542-B159-7C579E5B0DA2}" type="pres">
      <dgm:prSet presAssocID="{5219D67F-043F-2D48-B149-02242C69866A}" presName="compNode" presStyleCnt="0"/>
      <dgm:spPr/>
    </dgm:pt>
    <dgm:pt modelId="{92C43F11-9F76-B643-B508-38418DA2EF1F}" type="pres">
      <dgm:prSet presAssocID="{5219D67F-043F-2D48-B149-02242C69866A}" presName="dummyConnPt" presStyleCnt="0"/>
      <dgm:spPr/>
    </dgm:pt>
    <dgm:pt modelId="{EAF5C382-5AF3-1144-9218-573B799BF689}" type="pres">
      <dgm:prSet presAssocID="{5219D67F-043F-2D48-B149-02242C69866A}" presName="node" presStyleLbl="node1" presStyleIdx="3" presStyleCnt="25">
        <dgm:presLayoutVars>
          <dgm:bulletEnabled val="1"/>
        </dgm:presLayoutVars>
      </dgm:prSet>
      <dgm:spPr/>
    </dgm:pt>
    <dgm:pt modelId="{930CC289-C944-1D4E-810A-9AC260F96EE4}" type="pres">
      <dgm:prSet presAssocID="{7AA2E4B5-BB11-EC44-A974-B87381E1DB5C}" presName="sibTrans" presStyleLbl="bgSibTrans2D1" presStyleIdx="3" presStyleCnt="24"/>
      <dgm:spPr/>
    </dgm:pt>
    <dgm:pt modelId="{7C756FF0-5A05-ED44-AF2F-70DD96890A70}" type="pres">
      <dgm:prSet presAssocID="{C289C5F6-6709-4047-9179-AD5F5DCB6E6D}" presName="compNode" presStyleCnt="0"/>
      <dgm:spPr/>
    </dgm:pt>
    <dgm:pt modelId="{710D4D4E-6EB2-0E41-8184-17A7850E67C0}" type="pres">
      <dgm:prSet presAssocID="{C289C5F6-6709-4047-9179-AD5F5DCB6E6D}" presName="dummyConnPt" presStyleCnt="0"/>
      <dgm:spPr/>
    </dgm:pt>
    <dgm:pt modelId="{F42D833E-37FD-0D4C-9434-B33BCF3C78F7}" type="pres">
      <dgm:prSet presAssocID="{C289C5F6-6709-4047-9179-AD5F5DCB6E6D}" presName="node" presStyleLbl="node1" presStyleIdx="4" presStyleCnt="25">
        <dgm:presLayoutVars>
          <dgm:bulletEnabled val="1"/>
        </dgm:presLayoutVars>
      </dgm:prSet>
      <dgm:spPr/>
    </dgm:pt>
    <dgm:pt modelId="{A1F0B737-439C-9349-B717-F68662F4C6F4}" type="pres">
      <dgm:prSet presAssocID="{4F7D0218-71BA-1A4B-9966-FD96A20DA4DC}" presName="sibTrans" presStyleLbl="bgSibTrans2D1" presStyleIdx="4" presStyleCnt="24"/>
      <dgm:spPr/>
    </dgm:pt>
    <dgm:pt modelId="{02F17C89-C916-E742-B1CA-991950650C90}" type="pres">
      <dgm:prSet presAssocID="{B6D28F9A-9B50-DD4A-A787-7FB421A5FA63}" presName="compNode" presStyleCnt="0"/>
      <dgm:spPr/>
    </dgm:pt>
    <dgm:pt modelId="{601713F7-2ED9-2F45-B22B-BBF48EC75F63}" type="pres">
      <dgm:prSet presAssocID="{B6D28F9A-9B50-DD4A-A787-7FB421A5FA63}" presName="dummyConnPt" presStyleCnt="0"/>
      <dgm:spPr/>
    </dgm:pt>
    <dgm:pt modelId="{61CAB48A-39FD-8249-95C8-9017F24BC1B0}" type="pres">
      <dgm:prSet presAssocID="{B6D28F9A-9B50-DD4A-A787-7FB421A5FA63}" presName="node" presStyleLbl="node1" presStyleIdx="5" presStyleCnt="25">
        <dgm:presLayoutVars>
          <dgm:bulletEnabled val="1"/>
        </dgm:presLayoutVars>
      </dgm:prSet>
      <dgm:spPr/>
    </dgm:pt>
    <dgm:pt modelId="{831E54EC-979A-C646-99B2-2827351CC2E4}" type="pres">
      <dgm:prSet presAssocID="{3C774EBE-B41A-1648-9E66-494183985169}" presName="sibTrans" presStyleLbl="bgSibTrans2D1" presStyleIdx="5" presStyleCnt="24"/>
      <dgm:spPr/>
    </dgm:pt>
    <dgm:pt modelId="{76BAD0D3-EA46-3441-BAB3-AC98CAE0A1E5}" type="pres">
      <dgm:prSet presAssocID="{31ADF825-6C9D-B54B-8E45-F088537385F8}" presName="compNode" presStyleCnt="0"/>
      <dgm:spPr/>
    </dgm:pt>
    <dgm:pt modelId="{30E9F8C1-765B-7C42-B807-6907F13B4D5B}" type="pres">
      <dgm:prSet presAssocID="{31ADF825-6C9D-B54B-8E45-F088537385F8}" presName="dummyConnPt" presStyleCnt="0"/>
      <dgm:spPr/>
    </dgm:pt>
    <dgm:pt modelId="{77FF7CF9-1C79-0B46-AF08-6BBA628AFA5B}" type="pres">
      <dgm:prSet presAssocID="{31ADF825-6C9D-B54B-8E45-F088537385F8}" presName="node" presStyleLbl="node1" presStyleIdx="6" presStyleCnt="25">
        <dgm:presLayoutVars>
          <dgm:bulletEnabled val="1"/>
        </dgm:presLayoutVars>
      </dgm:prSet>
      <dgm:spPr/>
    </dgm:pt>
    <dgm:pt modelId="{2611A544-A99F-DC40-BEC5-3605936F9919}" type="pres">
      <dgm:prSet presAssocID="{8D18B265-18D6-4D46-BDCB-2D436363569E}" presName="sibTrans" presStyleLbl="bgSibTrans2D1" presStyleIdx="6" presStyleCnt="24"/>
      <dgm:spPr/>
    </dgm:pt>
    <dgm:pt modelId="{2E9C6241-2982-6D4A-B60D-02709ED4055A}" type="pres">
      <dgm:prSet presAssocID="{B00FFD6B-1990-2C47-BB5D-EAAD731F6F67}" presName="compNode" presStyleCnt="0"/>
      <dgm:spPr/>
    </dgm:pt>
    <dgm:pt modelId="{B6574506-DDE1-AF40-83E8-6D9FCCEAA2CA}" type="pres">
      <dgm:prSet presAssocID="{B00FFD6B-1990-2C47-BB5D-EAAD731F6F67}" presName="dummyConnPt" presStyleCnt="0"/>
      <dgm:spPr/>
    </dgm:pt>
    <dgm:pt modelId="{232355A0-00EA-3449-A944-5D5238DF7717}" type="pres">
      <dgm:prSet presAssocID="{B00FFD6B-1990-2C47-BB5D-EAAD731F6F67}" presName="node" presStyleLbl="node1" presStyleIdx="7" presStyleCnt="25">
        <dgm:presLayoutVars>
          <dgm:bulletEnabled val="1"/>
        </dgm:presLayoutVars>
      </dgm:prSet>
      <dgm:spPr/>
    </dgm:pt>
    <dgm:pt modelId="{317ECF12-70A0-F149-B3EA-75AE6110935C}" type="pres">
      <dgm:prSet presAssocID="{7421F30D-F552-A541-A427-05B9EA67ADE7}" presName="sibTrans" presStyleLbl="bgSibTrans2D1" presStyleIdx="7" presStyleCnt="24"/>
      <dgm:spPr/>
    </dgm:pt>
    <dgm:pt modelId="{D244F485-0151-5344-9B43-C6F8B7120BAE}" type="pres">
      <dgm:prSet presAssocID="{01876D82-DF12-7449-A75D-F09EF370D593}" presName="compNode" presStyleCnt="0"/>
      <dgm:spPr/>
    </dgm:pt>
    <dgm:pt modelId="{2E1E9AA3-DE34-754C-8AD9-F5283E24A581}" type="pres">
      <dgm:prSet presAssocID="{01876D82-DF12-7449-A75D-F09EF370D593}" presName="dummyConnPt" presStyleCnt="0"/>
      <dgm:spPr/>
    </dgm:pt>
    <dgm:pt modelId="{E2CF607E-1136-2F4A-9E0C-5DBDA62BA01E}" type="pres">
      <dgm:prSet presAssocID="{01876D82-DF12-7449-A75D-F09EF370D593}" presName="node" presStyleLbl="node1" presStyleIdx="8" presStyleCnt="25">
        <dgm:presLayoutVars>
          <dgm:bulletEnabled val="1"/>
        </dgm:presLayoutVars>
      </dgm:prSet>
      <dgm:spPr/>
    </dgm:pt>
    <dgm:pt modelId="{69D1E8FD-805B-724F-95F0-F9780AADAD3B}" type="pres">
      <dgm:prSet presAssocID="{4F756DFD-EB5A-8E47-820E-02D7EF408BBC}" presName="sibTrans" presStyleLbl="bgSibTrans2D1" presStyleIdx="8" presStyleCnt="24"/>
      <dgm:spPr/>
    </dgm:pt>
    <dgm:pt modelId="{6A6A7861-A910-0B44-800A-6D92F19C4F6A}" type="pres">
      <dgm:prSet presAssocID="{BB11AE4E-645E-BB49-BEE6-7901372041C5}" presName="compNode" presStyleCnt="0"/>
      <dgm:spPr/>
    </dgm:pt>
    <dgm:pt modelId="{CCB80525-249D-774F-ABD4-83DF4AC7E965}" type="pres">
      <dgm:prSet presAssocID="{BB11AE4E-645E-BB49-BEE6-7901372041C5}" presName="dummyConnPt" presStyleCnt="0"/>
      <dgm:spPr/>
    </dgm:pt>
    <dgm:pt modelId="{8A9BF82F-76AA-0B49-B2D0-919C5401C385}" type="pres">
      <dgm:prSet presAssocID="{BB11AE4E-645E-BB49-BEE6-7901372041C5}" presName="node" presStyleLbl="node1" presStyleIdx="9" presStyleCnt="25">
        <dgm:presLayoutVars>
          <dgm:bulletEnabled val="1"/>
        </dgm:presLayoutVars>
      </dgm:prSet>
      <dgm:spPr/>
    </dgm:pt>
    <dgm:pt modelId="{37039B64-3054-4A46-95BF-2CF00652AB10}" type="pres">
      <dgm:prSet presAssocID="{376EB144-CBD8-F94B-B3A1-1EBDF2635F9F}" presName="sibTrans" presStyleLbl="bgSibTrans2D1" presStyleIdx="9" presStyleCnt="24"/>
      <dgm:spPr/>
    </dgm:pt>
    <dgm:pt modelId="{64198992-0F9F-8F4E-9F17-5D531AE8E104}" type="pres">
      <dgm:prSet presAssocID="{1AB363CF-8EBE-654F-9355-862724549DD2}" presName="compNode" presStyleCnt="0"/>
      <dgm:spPr/>
    </dgm:pt>
    <dgm:pt modelId="{EE696AEA-EE81-6046-A4C4-E8150BA653F8}" type="pres">
      <dgm:prSet presAssocID="{1AB363CF-8EBE-654F-9355-862724549DD2}" presName="dummyConnPt" presStyleCnt="0"/>
      <dgm:spPr/>
    </dgm:pt>
    <dgm:pt modelId="{C7A5C373-E7D2-424B-864C-1C8E23953E83}" type="pres">
      <dgm:prSet presAssocID="{1AB363CF-8EBE-654F-9355-862724549DD2}" presName="node" presStyleLbl="node1" presStyleIdx="10" presStyleCnt="25">
        <dgm:presLayoutVars>
          <dgm:bulletEnabled val="1"/>
        </dgm:presLayoutVars>
      </dgm:prSet>
      <dgm:spPr/>
    </dgm:pt>
    <dgm:pt modelId="{3026913B-7E1A-C84A-A77B-47F61D420E34}" type="pres">
      <dgm:prSet presAssocID="{9B17D37D-99D5-F842-8EA3-0264740211DA}" presName="sibTrans" presStyleLbl="bgSibTrans2D1" presStyleIdx="10" presStyleCnt="24"/>
      <dgm:spPr/>
    </dgm:pt>
    <dgm:pt modelId="{B5B8BEC5-587F-F94F-B08C-0D33C130E8B0}" type="pres">
      <dgm:prSet presAssocID="{8C62232A-E70F-0049-AAE8-368FF107114A}" presName="compNode" presStyleCnt="0"/>
      <dgm:spPr/>
    </dgm:pt>
    <dgm:pt modelId="{594BFB3C-3830-5C4F-8FA7-6F69C8C872E4}" type="pres">
      <dgm:prSet presAssocID="{8C62232A-E70F-0049-AAE8-368FF107114A}" presName="dummyConnPt" presStyleCnt="0"/>
      <dgm:spPr/>
    </dgm:pt>
    <dgm:pt modelId="{1BA2BC39-A4C1-E049-B1F7-1C77EB4AD064}" type="pres">
      <dgm:prSet presAssocID="{8C62232A-E70F-0049-AAE8-368FF107114A}" presName="node" presStyleLbl="node1" presStyleIdx="11" presStyleCnt="25">
        <dgm:presLayoutVars>
          <dgm:bulletEnabled val="1"/>
        </dgm:presLayoutVars>
      </dgm:prSet>
      <dgm:spPr/>
    </dgm:pt>
    <dgm:pt modelId="{4E684567-53CB-2145-B824-F1D29C34B422}" type="pres">
      <dgm:prSet presAssocID="{45A1E180-08DC-EB4E-A8BA-F602BA534FFD}" presName="sibTrans" presStyleLbl="bgSibTrans2D1" presStyleIdx="11" presStyleCnt="24"/>
      <dgm:spPr/>
    </dgm:pt>
    <dgm:pt modelId="{2F1BDCF9-85C5-654B-972E-506F2ECEB44D}" type="pres">
      <dgm:prSet presAssocID="{8324DF47-B482-F146-ABF8-773A012C09A7}" presName="compNode" presStyleCnt="0"/>
      <dgm:spPr/>
    </dgm:pt>
    <dgm:pt modelId="{F0281247-0BAE-7A4E-B785-41CBCC872810}" type="pres">
      <dgm:prSet presAssocID="{8324DF47-B482-F146-ABF8-773A012C09A7}" presName="dummyConnPt" presStyleCnt="0"/>
      <dgm:spPr/>
    </dgm:pt>
    <dgm:pt modelId="{BAD68966-FD42-B647-99D7-4272CFFE3DAB}" type="pres">
      <dgm:prSet presAssocID="{8324DF47-B482-F146-ABF8-773A012C09A7}" presName="node" presStyleLbl="node1" presStyleIdx="12" presStyleCnt="25">
        <dgm:presLayoutVars>
          <dgm:bulletEnabled val="1"/>
        </dgm:presLayoutVars>
      </dgm:prSet>
      <dgm:spPr/>
    </dgm:pt>
    <dgm:pt modelId="{06AFAB39-173A-0F42-98E1-12E74939FC9B}" type="pres">
      <dgm:prSet presAssocID="{3CD1490C-ADA3-E749-A825-1AD3BF4470EF}" presName="sibTrans" presStyleLbl="bgSibTrans2D1" presStyleIdx="12" presStyleCnt="24"/>
      <dgm:spPr/>
    </dgm:pt>
    <dgm:pt modelId="{A5A99266-5C4F-3046-BB40-3FCEE95966EC}" type="pres">
      <dgm:prSet presAssocID="{A75FFEFA-19C8-DD4B-B47E-518D0C2B8199}" presName="compNode" presStyleCnt="0"/>
      <dgm:spPr/>
    </dgm:pt>
    <dgm:pt modelId="{6FEA25CF-D498-E140-AAD9-3B1DA0F9C903}" type="pres">
      <dgm:prSet presAssocID="{A75FFEFA-19C8-DD4B-B47E-518D0C2B8199}" presName="dummyConnPt" presStyleCnt="0"/>
      <dgm:spPr/>
    </dgm:pt>
    <dgm:pt modelId="{7920A6EA-DB8A-AC46-B2E9-A749C52A366E}" type="pres">
      <dgm:prSet presAssocID="{A75FFEFA-19C8-DD4B-B47E-518D0C2B8199}" presName="node" presStyleLbl="node1" presStyleIdx="13" presStyleCnt="25">
        <dgm:presLayoutVars>
          <dgm:bulletEnabled val="1"/>
        </dgm:presLayoutVars>
      </dgm:prSet>
      <dgm:spPr/>
    </dgm:pt>
    <dgm:pt modelId="{89B1E368-3B21-D242-AC37-CC939264E398}" type="pres">
      <dgm:prSet presAssocID="{71B1C754-5C44-9A47-A7FA-12614FA1CE40}" presName="sibTrans" presStyleLbl="bgSibTrans2D1" presStyleIdx="13" presStyleCnt="24"/>
      <dgm:spPr/>
    </dgm:pt>
    <dgm:pt modelId="{6A855333-034E-6345-A01A-2FCC806146FF}" type="pres">
      <dgm:prSet presAssocID="{52B89718-2580-F74B-9DDF-6814DB8A2B81}" presName="compNode" presStyleCnt="0"/>
      <dgm:spPr/>
    </dgm:pt>
    <dgm:pt modelId="{D7740B63-F03B-DF41-85CE-AA65B8AD5CF0}" type="pres">
      <dgm:prSet presAssocID="{52B89718-2580-F74B-9DDF-6814DB8A2B81}" presName="dummyConnPt" presStyleCnt="0"/>
      <dgm:spPr/>
    </dgm:pt>
    <dgm:pt modelId="{7D2E0F9B-5288-D84D-90F1-03FCEEDEB9F5}" type="pres">
      <dgm:prSet presAssocID="{52B89718-2580-F74B-9DDF-6814DB8A2B81}" presName="node" presStyleLbl="node1" presStyleIdx="14" presStyleCnt="25">
        <dgm:presLayoutVars>
          <dgm:bulletEnabled val="1"/>
        </dgm:presLayoutVars>
      </dgm:prSet>
      <dgm:spPr/>
    </dgm:pt>
    <dgm:pt modelId="{00D45532-0121-FA45-BC6A-227549EEB398}" type="pres">
      <dgm:prSet presAssocID="{629CC0E4-D15C-1946-AEAC-849B9D152155}" presName="sibTrans" presStyleLbl="bgSibTrans2D1" presStyleIdx="14" presStyleCnt="24"/>
      <dgm:spPr/>
    </dgm:pt>
    <dgm:pt modelId="{C8707B7A-BB4B-7A43-89DB-52347CD44670}" type="pres">
      <dgm:prSet presAssocID="{402FACBD-EF03-E24D-ADDA-7CC6A9C0F2DE}" presName="compNode" presStyleCnt="0"/>
      <dgm:spPr/>
    </dgm:pt>
    <dgm:pt modelId="{F5EE611C-EF98-B347-99EF-461E9E2A1FA5}" type="pres">
      <dgm:prSet presAssocID="{402FACBD-EF03-E24D-ADDA-7CC6A9C0F2DE}" presName="dummyConnPt" presStyleCnt="0"/>
      <dgm:spPr/>
    </dgm:pt>
    <dgm:pt modelId="{A11EFD05-7E94-EF4D-909A-111F809635A6}" type="pres">
      <dgm:prSet presAssocID="{402FACBD-EF03-E24D-ADDA-7CC6A9C0F2DE}" presName="node" presStyleLbl="node1" presStyleIdx="15" presStyleCnt="25">
        <dgm:presLayoutVars>
          <dgm:bulletEnabled val="1"/>
        </dgm:presLayoutVars>
      </dgm:prSet>
      <dgm:spPr/>
    </dgm:pt>
    <dgm:pt modelId="{F5AA8D1E-7EF6-0246-AD07-FF87FAA451C0}" type="pres">
      <dgm:prSet presAssocID="{805D3909-FC2F-C045-B0C4-16BC35AABD44}" presName="sibTrans" presStyleLbl="bgSibTrans2D1" presStyleIdx="15" presStyleCnt="24"/>
      <dgm:spPr/>
    </dgm:pt>
    <dgm:pt modelId="{9EEEBDC6-39C3-C646-9F71-75F3BA8C06EE}" type="pres">
      <dgm:prSet presAssocID="{8AEB4162-53B5-CA46-A586-62DD8008A964}" presName="compNode" presStyleCnt="0"/>
      <dgm:spPr/>
    </dgm:pt>
    <dgm:pt modelId="{69255AF1-F0A0-B74B-9B4C-398B1801B2EA}" type="pres">
      <dgm:prSet presAssocID="{8AEB4162-53B5-CA46-A586-62DD8008A964}" presName="dummyConnPt" presStyleCnt="0"/>
      <dgm:spPr/>
    </dgm:pt>
    <dgm:pt modelId="{21DDEACF-3F38-924C-AB43-15DEEB6011FB}" type="pres">
      <dgm:prSet presAssocID="{8AEB4162-53B5-CA46-A586-62DD8008A964}" presName="node" presStyleLbl="node1" presStyleIdx="16" presStyleCnt="25">
        <dgm:presLayoutVars>
          <dgm:bulletEnabled val="1"/>
        </dgm:presLayoutVars>
      </dgm:prSet>
      <dgm:spPr/>
    </dgm:pt>
    <dgm:pt modelId="{12E53A7F-F183-6649-8C21-629B59D6113A}" type="pres">
      <dgm:prSet presAssocID="{59692CAE-F7FE-E64A-B219-A1B0B4541400}" presName="sibTrans" presStyleLbl="bgSibTrans2D1" presStyleIdx="16" presStyleCnt="24"/>
      <dgm:spPr/>
    </dgm:pt>
    <dgm:pt modelId="{9FC3A49E-C04D-8C48-8918-DD1BC6057173}" type="pres">
      <dgm:prSet presAssocID="{61540EC0-C3FD-F34F-9092-60BABC075D29}" presName="compNode" presStyleCnt="0"/>
      <dgm:spPr/>
    </dgm:pt>
    <dgm:pt modelId="{982CA9BC-9638-6E4B-A588-AC8E6FE726A6}" type="pres">
      <dgm:prSet presAssocID="{61540EC0-C3FD-F34F-9092-60BABC075D29}" presName="dummyConnPt" presStyleCnt="0"/>
      <dgm:spPr/>
    </dgm:pt>
    <dgm:pt modelId="{5AD7FD9B-A774-044A-9504-F4DB4953A7A6}" type="pres">
      <dgm:prSet presAssocID="{61540EC0-C3FD-F34F-9092-60BABC075D29}" presName="node" presStyleLbl="node1" presStyleIdx="17" presStyleCnt="25">
        <dgm:presLayoutVars>
          <dgm:bulletEnabled val="1"/>
        </dgm:presLayoutVars>
      </dgm:prSet>
      <dgm:spPr/>
    </dgm:pt>
    <dgm:pt modelId="{845DC1DC-6574-034D-AF98-FD86B727A457}" type="pres">
      <dgm:prSet presAssocID="{BE4EE69D-D542-B440-908E-F90AC012C626}" presName="sibTrans" presStyleLbl="bgSibTrans2D1" presStyleIdx="17" presStyleCnt="24"/>
      <dgm:spPr/>
    </dgm:pt>
    <dgm:pt modelId="{6BC03B07-7D88-E748-948C-B8054A0DF6AB}" type="pres">
      <dgm:prSet presAssocID="{BEEAE072-BDF2-C44E-873D-0FA9DC8D845D}" presName="compNode" presStyleCnt="0"/>
      <dgm:spPr/>
    </dgm:pt>
    <dgm:pt modelId="{9FBC3599-8797-3E46-B737-DFB41D8C2475}" type="pres">
      <dgm:prSet presAssocID="{BEEAE072-BDF2-C44E-873D-0FA9DC8D845D}" presName="dummyConnPt" presStyleCnt="0"/>
      <dgm:spPr/>
    </dgm:pt>
    <dgm:pt modelId="{4C6FA897-A4FB-A844-AA09-CD258375F8AC}" type="pres">
      <dgm:prSet presAssocID="{BEEAE072-BDF2-C44E-873D-0FA9DC8D845D}" presName="node" presStyleLbl="node1" presStyleIdx="18" presStyleCnt="25">
        <dgm:presLayoutVars>
          <dgm:bulletEnabled val="1"/>
        </dgm:presLayoutVars>
      </dgm:prSet>
      <dgm:spPr/>
    </dgm:pt>
    <dgm:pt modelId="{01796B35-8E47-3E4D-AC80-2DAE1363F1C3}" type="pres">
      <dgm:prSet presAssocID="{21C7EEC2-2613-6546-8564-068B2E5628B0}" presName="sibTrans" presStyleLbl="bgSibTrans2D1" presStyleIdx="18" presStyleCnt="24"/>
      <dgm:spPr/>
    </dgm:pt>
    <dgm:pt modelId="{5F01436E-CE77-C244-AB0C-948E87F4EBD3}" type="pres">
      <dgm:prSet presAssocID="{003EC0D0-242B-FE46-B2BD-7D3105D2EC70}" presName="compNode" presStyleCnt="0"/>
      <dgm:spPr/>
    </dgm:pt>
    <dgm:pt modelId="{12DFD4ED-1808-4940-BCDA-783F649E0563}" type="pres">
      <dgm:prSet presAssocID="{003EC0D0-242B-FE46-B2BD-7D3105D2EC70}" presName="dummyConnPt" presStyleCnt="0"/>
      <dgm:spPr/>
    </dgm:pt>
    <dgm:pt modelId="{BC4E1E8C-CC0D-C44E-AA57-AF6C5BE7F0D7}" type="pres">
      <dgm:prSet presAssocID="{003EC0D0-242B-FE46-B2BD-7D3105D2EC70}" presName="node" presStyleLbl="node1" presStyleIdx="19" presStyleCnt="25">
        <dgm:presLayoutVars>
          <dgm:bulletEnabled val="1"/>
        </dgm:presLayoutVars>
      </dgm:prSet>
      <dgm:spPr/>
    </dgm:pt>
    <dgm:pt modelId="{216832F3-2AE3-5B47-B386-E7CC2CE80608}" type="pres">
      <dgm:prSet presAssocID="{E93DD455-CDE5-D84C-9374-0E7DA70264F5}" presName="sibTrans" presStyleLbl="bgSibTrans2D1" presStyleIdx="19" presStyleCnt="24"/>
      <dgm:spPr/>
    </dgm:pt>
    <dgm:pt modelId="{78D26CC2-3583-6D4B-AB06-9FD550A1A270}" type="pres">
      <dgm:prSet presAssocID="{3BFA55B1-D73F-294A-AE30-740C6ED45DD5}" presName="compNode" presStyleCnt="0"/>
      <dgm:spPr/>
    </dgm:pt>
    <dgm:pt modelId="{09EB700E-E97B-8B49-8F86-26CDC0FFCF76}" type="pres">
      <dgm:prSet presAssocID="{3BFA55B1-D73F-294A-AE30-740C6ED45DD5}" presName="dummyConnPt" presStyleCnt="0"/>
      <dgm:spPr/>
    </dgm:pt>
    <dgm:pt modelId="{DB8B9531-0BE2-2742-9C75-32111F22FEC1}" type="pres">
      <dgm:prSet presAssocID="{3BFA55B1-D73F-294A-AE30-740C6ED45DD5}" presName="node" presStyleLbl="node1" presStyleIdx="20" presStyleCnt="25">
        <dgm:presLayoutVars>
          <dgm:bulletEnabled val="1"/>
        </dgm:presLayoutVars>
      </dgm:prSet>
      <dgm:spPr/>
    </dgm:pt>
    <dgm:pt modelId="{3AB0CEAE-CF58-8743-87F4-C0813CC92E7E}" type="pres">
      <dgm:prSet presAssocID="{30F78439-AEC6-9947-B187-12F07FAAF7C3}" presName="sibTrans" presStyleLbl="bgSibTrans2D1" presStyleIdx="20" presStyleCnt="24"/>
      <dgm:spPr/>
    </dgm:pt>
    <dgm:pt modelId="{6221E343-E0E0-2D41-A463-C02F0F42ADAF}" type="pres">
      <dgm:prSet presAssocID="{1D998FF4-C42D-E34E-85E6-B6DC6896D1AF}" presName="compNode" presStyleCnt="0"/>
      <dgm:spPr/>
    </dgm:pt>
    <dgm:pt modelId="{E932B2E8-B453-534F-A85A-79A57993F855}" type="pres">
      <dgm:prSet presAssocID="{1D998FF4-C42D-E34E-85E6-B6DC6896D1AF}" presName="dummyConnPt" presStyleCnt="0"/>
      <dgm:spPr/>
    </dgm:pt>
    <dgm:pt modelId="{6CC547F8-48C0-784E-A285-725BE489536A}" type="pres">
      <dgm:prSet presAssocID="{1D998FF4-C42D-E34E-85E6-B6DC6896D1AF}" presName="node" presStyleLbl="node1" presStyleIdx="21" presStyleCnt="25">
        <dgm:presLayoutVars>
          <dgm:bulletEnabled val="1"/>
        </dgm:presLayoutVars>
      </dgm:prSet>
      <dgm:spPr/>
    </dgm:pt>
    <dgm:pt modelId="{0FE12528-50AB-5444-9854-36501160373F}" type="pres">
      <dgm:prSet presAssocID="{8B35597A-847B-BC48-8FC1-C372F7BBAA0C}" presName="sibTrans" presStyleLbl="bgSibTrans2D1" presStyleIdx="21" presStyleCnt="24"/>
      <dgm:spPr/>
    </dgm:pt>
    <dgm:pt modelId="{07BD01B5-862B-9840-BBEB-69092695734C}" type="pres">
      <dgm:prSet presAssocID="{72EFACEB-0492-D345-8DE7-3A7622ACED04}" presName="compNode" presStyleCnt="0"/>
      <dgm:spPr/>
    </dgm:pt>
    <dgm:pt modelId="{ACF2EFB0-E63A-2043-B74B-1605BC5BF9E4}" type="pres">
      <dgm:prSet presAssocID="{72EFACEB-0492-D345-8DE7-3A7622ACED04}" presName="dummyConnPt" presStyleCnt="0"/>
      <dgm:spPr/>
    </dgm:pt>
    <dgm:pt modelId="{4182140A-AFA0-7544-9BC4-9E2C691756C2}" type="pres">
      <dgm:prSet presAssocID="{72EFACEB-0492-D345-8DE7-3A7622ACED04}" presName="node" presStyleLbl="node1" presStyleIdx="22" presStyleCnt="25">
        <dgm:presLayoutVars>
          <dgm:bulletEnabled val="1"/>
        </dgm:presLayoutVars>
      </dgm:prSet>
      <dgm:spPr/>
    </dgm:pt>
    <dgm:pt modelId="{EA29A92F-BA4B-C44E-A8B6-DBE52D821CF3}" type="pres">
      <dgm:prSet presAssocID="{93584880-9518-D14A-9466-043DAEEF8B5C}" presName="sibTrans" presStyleLbl="bgSibTrans2D1" presStyleIdx="22" presStyleCnt="24"/>
      <dgm:spPr/>
    </dgm:pt>
    <dgm:pt modelId="{B1ABAACE-C5F0-C94B-97F7-6E1338352D01}" type="pres">
      <dgm:prSet presAssocID="{0D5EEDE2-3694-A246-B8BA-6F706E96F2A5}" presName="compNode" presStyleCnt="0"/>
      <dgm:spPr/>
    </dgm:pt>
    <dgm:pt modelId="{18AA0C90-F78B-4042-9297-4171D35EA98F}" type="pres">
      <dgm:prSet presAssocID="{0D5EEDE2-3694-A246-B8BA-6F706E96F2A5}" presName="dummyConnPt" presStyleCnt="0"/>
      <dgm:spPr/>
    </dgm:pt>
    <dgm:pt modelId="{286574BE-184B-BB41-8FAA-C61E1C686258}" type="pres">
      <dgm:prSet presAssocID="{0D5EEDE2-3694-A246-B8BA-6F706E96F2A5}" presName="node" presStyleLbl="node1" presStyleIdx="23" presStyleCnt="25">
        <dgm:presLayoutVars>
          <dgm:bulletEnabled val="1"/>
        </dgm:presLayoutVars>
      </dgm:prSet>
      <dgm:spPr/>
    </dgm:pt>
    <dgm:pt modelId="{E0954FB1-5D07-6E45-8036-88EB264CC1D8}" type="pres">
      <dgm:prSet presAssocID="{5207AF92-C213-3C46-AE46-F8F8E7AE3528}" presName="sibTrans" presStyleLbl="bgSibTrans2D1" presStyleIdx="23" presStyleCnt="24"/>
      <dgm:spPr/>
    </dgm:pt>
    <dgm:pt modelId="{50C9AB39-F2B5-AE46-ACB7-4D61C255E447}" type="pres">
      <dgm:prSet presAssocID="{F3960473-36F1-744E-BB05-3B095C426827}" presName="compNode" presStyleCnt="0"/>
      <dgm:spPr/>
    </dgm:pt>
    <dgm:pt modelId="{82884125-5C0B-6043-BC03-970D78A153DE}" type="pres">
      <dgm:prSet presAssocID="{F3960473-36F1-744E-BB05-3B095C426827}" presName="dummyConnPt" presStyleCnt="0"/>
      <dgm:spPr/>
    </dgm:pt>
    <dgm:pt modelId="{81168853-66FB-534A-A8E5-881AF0F153AD}" type="pres">
      <dgm:prSet presAssocID="{F3960473-36F1-744E-BB05-3B095C426827}" presName="node" presStyleLbl="node1" presStyleIdx="24" presStyleCnt="25">
        <dgm:presLayoutVars>
          <dgm:bulletEnabled val="1"/>
        </dgm:presLayoutVars>
      </dgm:prSet>
      <dgm:spPr/>
    </dgm:pt>
  </dgm:ptLst>
  <dgm:cxnLst>
    <dgm:cxn modelId="{4D993702-FA68-6548-AF19-0A740222FF85}" type="presOf" srcId="{8B35597A-847B-BC48-8FC1-C372F7BBAA0C}" destId="{0FE12528-50AB-5444-9854-36501160373F}" srcOrd="0" destOrd="0" presId="urn:microsoft.com/office/officeart/2005/8/layout/bProcess4"/>
    <dgm:cxn modelId="{566BDB04-70CF-DB49-88AB-CC979F995B6A}" type="presOf" srcId="{3BFA55B1-D73F-294A-AE30-740C6ED45DD5}" destId="{DB8B9531-0BE2-2742-9C75-32111F22FEC1}" srcOrd="0" destOrd="0" presId="urn:microsoft.com/office/officeart/2005/8/layout/bProcess4"/>
    <dgm:cxn modelId="{168D060B-0B91-AD4A-85CC-CC9ADF45748F}" type="presOf" srcId="{01876D82-DF12-7449-A75D-F09EF370D593}" destId="{E2CF607E-1136-2F4A-9E0C-5DBDA62BA01E}" srcOrd="0" destOrd="0" presId="urn:microsoft.com/office/officeart/2005/8/layout/bProcess4"/>
    <dgm:cxn modelId="{59779A0B-8057-994D-A3A8-42FA09CC862D}" srcId="{AC08795C-1347-594F-9DEA-F9AAC492BF30}" destId="{52B89718-2580-F74B-9DDF-6814DB8A2B81}" srcOrd="14" destOrd="0" parTransId="{585E84AB-386B-3F43-A94F-DC76B4E55252}" sibTransId="{629CC0E4-D15C-1946-AEAC-849B9D152155}"/>
    <dgm:cxn modelId="{47AE8B0F-C774-6441-83E1-F353D551D078}" srcId="{AC08795C-1347-594F-9DEA-F9AAC492BF30}" destId="{B6D28F9A-9B50-DD4A-A787-7FB421A5FA63}" srcOrd="5" destOrd="0" parTransId="{94C8DF6A-7C3E-204E-A4CD-352662E92895}" sibTransId="{3C774EBE-B41A-1648-9E66-494183985169}"/>
    <dgm:cxn modelId="{567BD311-665D-D642-8843-45AEDCF1599F}" type="presOf" srcId="{B00FFD6B-1990-2C47-BB5D-EAAD731F6F67}" destId="{232355A0-00EA-3449-A944-5D5238DF7717}" srcOrd="0" destOrd="0" presId="urn:microsoft.com/office/officeart/2005/8/layout/bProcess4"/>
    <dgm:cxn modelId="{9BFF2116-12F3-EA4B-BA05-89B19CC94634}" type="presOf" srcId="{7AA2E4B5-BB11-EC44-A974-B87381E1DB5C}" destId="{930CC289-C944-1D4E-810A-9AC260F96EE4}" srcOrd="0" destOrd="0" presId="urn:microsoft.com/office/officeart/2005/8/layout/bProcess4"/>
    <dgm:cxn modelId="{B4822916-9544-E34D-9564-764784E0B335}" type="presOf" srcId="{E93DD455-CDE5-D84C-9374-0E7DA70264F5}" destId="{216832F3-2AE3-5B47-B386-E7CC2CE80608}" srcOrd="0" destOrd="0" presId="urn:microsoft.com/office/officeart/2005/8/layout/bProcess4"/>
    <dgm:cxn modelId="{C199FE24-2CE9-EA4F-A19A-0E12D41F30BC}" srcId="{AC08795C-1347-594F-9DEA-F9AAC492BF30}" destId="{0D5EEDE2-3694-A246-B8BA-6F706E96F2A5}" srcOrd="23" destOrd="0" parTransId="{90975128-8976-5D48-8A72-FF9455837E38}" sibTransId="{5207AF92-C213-3C46-AE46-F8F8E7AE3528}"/>
    <dgm:cxn modelId="{77A61C25-AEC9-8D48-8DF2-D36D48C86CD9}" type="presOf" srcId="{93584880-9518-D14A-9466-043DAEEF8B5C}" destId="{EA29A92F-BA4B-C44E-A8B6-DBE52D821CF3}" srcOrd="0" destOrd="0" presId="urn:microsoft.com/office/officeart/2005/8/layout/bProcess4"/>
    <dgm:cxn modelId="{96843F27-8BF2-6A44-908D-BCA5C183C460}" srcId="{AC08795C-1347-594F-9DEA-F9AAC492BF30}" destId="{5219D67F-043F-2D48-B149-02242C69866A}" srcOrd="3" destOrd="0" parTransId="{D22A9152-B0C2-B943-A916-3D0DF4203E4A}" sibTransId="{7AA2E4B5-BB11-EC44-A974-B87381E1DB5C}"/>
    <dgm:cxn modelId="{74F41529-CEA4-B04E-8B38-00C9101EFB73}" srcId="{AC08795C-1347-594F-9DEA-F9AAC492BF30}" destId="{8C62232A-E70F-0049-AAE8-368FF107114A}" srcOrd="11" destOrd="0" parTransId="{B93111FF-FDDA-964A-8172-7C7F3B2BBA27}" sibTransId="{45A1E180-08DC-EB4E-A8BA-F602BA534FFD}"/>
    <dgm:cxn modelId="{05DB442C-F3DA-4C45-B642-33328F048455}" srcId="{AC08795C-1347-594F-9DEA-F9AAC492BF30}" destId="{72EFACEB-0492-D345-8DE7-3A7622ACED04}" srcOrd="22" destOrd="0" parTransId="{11CD5E49-D867-CD4D-9D25-88D14786B6E3}" sibTransId="{93584880-9518-D14A-9466-043DAEEF8B5C}"/>
    <dgm:cxn modelId="{4DC3AD2E-AFF9-9249-8215-EED1C7F731E5}" type="presOf" srcId="{8AEB4162-53B5-CA46-A586-62DD8008A964}" destId="{21DDEACF-3F38-924C-AB43-15DEEB6011FB}" srcOrd="0" destOrd="0" presId="urn:microsoft.com/office/officeart/2005/8/layout/bProcess4"/>
    <dgm:cxn modelId="{40457231-D2C4-6440-A391-36AFFF5328B5}" type="presOf" srcId="{BE7EE7CF-C39D-8346-AD4F-F32ABB098B70}" destId="{1BD4DA1B-E4C9-414A-BB95-C3CB90DF5500}" srcOrd="0" destOrd="0" presId="urn:microsoft.com/office/officeart/2005/8/layout/bProcess4"/>
    <dgm:cxn modelId="{9FDE3333-50F5-9D41-9AA2-F1410D4321F3}" srcId="{AC08795C-1347-594F-9DEA-F9AAC492BF30}" destId="{8324DF47-B482-F146-ABF8-773A012C09A7}" srcOrd="12" destOrd="0" parTransId="{5E1D3362-7E85-FD4A-8686-9C47DCD4C965}" sibTransId="{3CD1490C-ADA3-E749-A825-1AD3BF4470EF}"/>
    <dgm:cxn modelId="{5FE54537-A89F-A847-A22E-A9D4E1C7B94E}" srcId="{AC08795C-1347-594F-9DEA-F9AAC492BF30}" destId="{F3960473-36F1-744E-BB05-3B095C426827}" srcOrd="24" destOrd="0" parTransId="{5481E979-08F9-AB44-8FD6-7EDA53652C75}" sibTransId="{4CCF4900-00DF-214D-82A0-5B47F0C5BFDF}"/>
    <dgm:cxn modelId="{B52FFB39-7518-6E46-B736-04D015F6EA16}" type="presOf" srcId="{7421F30D-F552-A541-A427-05B9EA67ADE7}" destId="{317ECF12-70A0-F149-B3EA-75AE6110935C}" srcOrd="0" destOrd="0" presId="urn:microsoft.com/office/officeart/2005/8/layout/bProcess4"/>
    <dgm:cxn modelId="{9A088F3A-EFC7-EB4F-8E9C-866293619F7F}" type="presOf" srcId="{4F756DFD-EB5A-8E47-820E-02D7EF408BBC}" destId="{69D1E8FD-805B-724F-95F0-F9780AADAD3B}" srcOrd="0" destOrd="0" presId="urn:microsoft.com/office/officeart/2005/8/layout/bProcess4"/>
    <dgm:cxn modelId="{A33C593E-9AE6-684F-8045-2284FA8BB9D4}" type="presOf" srcId="{72EFACEB-0492-D345-8DE7-3A7622ACED04}" destId="{4182140A-AFA0-7544-9BC4-9E2C691756C2}" srcOrd="0" destOrd="0" presId="urn:microsoft.com/office/officeart/2005/8/layout/bProcess4"/>
    <dgm:cxn modelId="{4595E33F-330A-7448-8D79-13B2BBBDD5B5}" srcId="{AC08795C-1347-594F-9DEA-F9AAC492BF30}" destId="{1D998FF4-C42D-E34E-85E6-B6DC6896D1AF}" srcOrd="21" destOrd="0" parTransId="{52D178F7-DD1A-3B41-9B5D-8D2F4D3F07FE}" sibTransId="{8B35597A-847B-BC48-8FC1-C372F7BBAA0C}"/>
    <dgm:cxn modelId="{D36EED3F-59E0-BC4F-8DDD-BCC3107D3DA8}" type="presOf" srcId="{376EB144-CBD8-F94B-B3A1-1EBDF2635F9F}" destId="{37039B64-3054-4A46-95BF-2CF00652AB10}" srcOrd="0" destOrd="0" presId="urn:microsoft.com/office/officeart/2005/8/layout/bProcess4"/>
    <dgm:cxn modelId="{F36DCA44-CA40-6349-9523-CE49726BAC0C}" type="presOf" srcId="{0BCB32EF-A8BB-AE40-9D51-E833BBA2B3A7}" destId="{E05B8F92-8853-B54C-99AC-C3BE544AA968}" srcOrd="0" destOrd="0" presId="urn:microsoft.com/office/officeart/2005/8/layout/bProcess4"/>
    <dgm:cxn modelId="{24F63C48-0F5E-D142-811D-F4A4F045242B}" type="presOf" srcId="{BE4EE69D-D542-B440-908E-F90AC012C626}" destId="{845DC1DC-6574-034D-AF98-FD86B727A457}" srcOrd="0" destOrd="0" presId="urn:microsoft.com/office/officeart/2005/8/layout/bProcess4"/>
    <dgm:cxn modelId="{76294B48-A6B2-2947-B9DB-9B44F3DF0A48}" srcId="{AC08795C-1347-594F-9DEA-F9AAC492BF30}" destId="{31ADF825-6C9D-B54B-8E45-F088537385F8}" srcOrd="6" destOrd="0" parTransId="{E46D73C4-F9A4-4744-A589-D9F7D31F859A}" sibTransId="{8D18B265-18D6-4D46-BDCB-2D436363569E}"/>
    <dgm:cxn modelId="{29E66449-7301-5F4F-9A67-AE7EA16A11F3}" type="presOf" srcId="{1D998FF4-C42D-E34E-85E6-B6DC6896D1AF}" destId="{6CC547F8-48C0-784E-A285-725BE489536A}" srcOrd="0" destOrd="0" presId="urn:microsoft.com/office/officeart/2005/8/layout/bProcess4"/>
    <dgm:cxn modelId="{16D3B24A-08B9-FD46-BA94-2712BB587C81}" type="presOf" srcId="{5207AF92-C213-3C46-AE46-F8F8E7AE3528}" destId="{E0954FB1-5D07-6E45-8036-88EB264CC1D8}" srcOrd="0" destOrd="0" presId="urn:microsoft.com/office/officeart/2005/8/layout/bProcess4"/>
    <dgm:cxn modelId="{A3A6AD51-910B-C540-A954-B9ED0A6531F1}" type="presOf" srcId="{5219D67F-043F-2D48-B149-02242C69866A}" destId="{EAF5C382-5AF3-1144-9218-573B799BF689}" srcOrd="0" destOrd="0" presId="urn:microsoft.com/office/officeart/2005/8/layout/bProcess4"/>
    <dgm:cxn modelId="{20317759-2669-1545-8E92-36BB9BA5CE98}" srcId="{AC08795C-1347-594F-9DEA-F9AAC492BF30}" destId="{42C62F8B-CE45-4641-955B-5B70787FD3A1}" srcOrd="1" destOrd="0" parTransId="{160AF811-1F47-E448-8D67-BF460152A12E}" sibTransId="{0BCB32EF-A8BB-AE40-9D51-E833BBA2B3A7}"/>
    <dgm:cxn modelId="{72F50A5B-1C3E-D646-9BEB-4E43DD23781A}" type="presOf" srcId="{C289C5F6-6709-4047-9179-AD5F5DCB6E6D}" destId="{F42D833E-37FD-0D4C-9434-B33BCF3C78F7}" srcOrd="0" destOrd="0" presId="urn:microsoft.com/office/officeart/2005/8/layout/bProcess4"/>
    <dgm:cxn modelId="{84022A5C-E0ED-B747-9A2A-8ACC83323923}" srcId="{AC08795C-1347-594F-9DEA-F9AAC492BF30}" destId="{BB11AE4E-645E-BB49-BEE6-7901372041C5}" srcOrd="9" destOrd="0" parTransId="{E021D392-311E-CB4E-81E0-6891D5D30303}" sibTransId="{376EB144-CBD8-F94B-B3A1-1EBDF2635F9F}"/>
    <dgm:cxn modelId="{AAD80B5E-065D-8040-BD94-1BBF3271742D}" srcId="{AC08795C-1347-594F-9DEA-F9AAC492BF30}" destId="{61540EC0-C3FD-F34F-9092-60BABC075D29}" srcOrd="17" destOrd="0" parTransId="{94363E55-A424-1B42-B5F9-EF9A1CB9976F}" sibTransId="{BE4EE69D-D542-B440-908E-F90AC012C626}"/>
    <dgm:cxn modelId="{6EE5515F-ABFC-A74E-9FBE-B02B8EAC45C6}" srcId="{AC08795C-1347-594F-9DEA-F9AAC492BF30}" destId="{01876D82-DF12-7449-A75D-F09EF370D593}" srcOrd="8" destOrd="0" parTransId="{D9465E78-50D4-7549-A19B-BC82124B689A}" sibTransId="{4F756DFD-EB5A-8E47-820E-02D7EF408BBC}"/>
    <dgm:cxn modelId="{2D166F6B-CDC6-8A46-86C4-5FA948766AC5}" type="presOf" srcId="{3C774EBE-B41A-1648-9E66-494183985169}" destId="{831E54EC-979A-C646-99B2-2827351CC2E4}" srcOrd="0" destOrd="0" presId="urn:microsoft.com/office/officeart/2005/8/layout/bProcess4"/>
    <dgm:cxn modelId="{5964056C-C8FA-C342-9D4F-92B5B0CD53A4}" srcId="{AC08795C-1347-594F-9DEA-F9AAC492BF30}" destId="{B00FFD6B-1990-2C47-BB5D-EAAD731F6F67}" srcOrd="7" destOrd="0" parTransId="{FFECB98A-CCCE-8445-BA97-F1570D761B22}" sibTransId="{7421F30D-F552-A541-A427-05B9EA67ADE7}"/>
    <dgm:cxn modelId="{7382976D-0596-1E48-A601-47C9B369A3F7}" srcId="{AC08795C-1347-594F-9DEA-F9AAC492BF30}" destId="{C289C5F6-6709-4047-9179-AD5F5DCB6E6D}" srcOrd="4" destOrd="0" parTransId="{5B6B00B1-CD76-4F43-97A9-0D84A74C1B46}" sibTransId="{4F7D0218-71BA-1A4B-9966-FD96A20DA4DC}"/>
    <dgm:cxn modelId="{9A2CF36E-A95A-ED4B-B00B-CB5E23272770}" type="presOf" srcId="{59692CAE-F7FE-E64A-B219-A1B0B4541400}" destId="{12E53A7F-F183-6649-8C21-629B59D6113A}" srcOrd="0" destOrd="0" presId="urn:microsoft.com/office/officeart/2005/8/layout/bProcess4"/>
    <dgm:cxn modelId="{D9B11574-39E9-1042-8E9D-0DEB40A264C1}" type="presOf" srcId="{9B17D37D-99D5-F842-8EA3-0264740211DA}" destId="{3026913B-7E1A-C84A-A77B-47F61D420E34}" srcOrd="0" destOrd="0" presId="urn:microsoft.com/office/officeart/2005/8/layout/bProcess4"/>
    <dgm:cxn modelId="{227B5376-1913-AF4C-B606-5DEA977A95AF}" type="presOf" srcId="{71B1C754-5C44-9A47-A7FA-12614FA1CE40}" destId="{89B1E368-3B21-D242-AC37-CC939264E398}" srcOrd="0" destOrd="0" presId="urn:microsoft.com/office/officeart/2005/8/layout/bProcess4"/>
    <dgm:cxn modelId="{461D6677-1A83-EE4D-9AF0-B74A40B7BE08}" srcId="{AC08795C-1347-594F-9DEA-F9AAC492BF30}" destId="{402FACBD-EF03-E24D-ADDA-7CC6A9C0F2DE}" srcOrd="15" destOrd="0" parTransId="{D0BE26FA-03F1-FB4B-9FA3-1152FB1A3A35}" sibTransId="{805D3909-FC2F-C045-B0C4-16BC35AABD44}"/>
    <dgm:cxn modelId="{2669507A-EA85-C74E-90B2-5741A0C97AE4}" srcId="{AC08795C-1347-594F-9DEA-F9AAC492BF30}" destId="{BEEAE072-BDF2-C44E-873D-0FA9DC8D845D}" srcOrd="18" destOrd="0" parTransId="{24043D08-2DA6-B64F-AA8F-C4F06B252E1A}" sibTransId="{21C7EEC2-2613-6546-8564-068B2E5628B0}"/>
    <dgm:cxn modelId="{6CB53D7C-6A1E-1A4D-861B-27F7E7AB3B01}" type="presOf" srcId="{8C62232A-E70F-0049-AAE8-368FF107114A}" destId="{1BA2BC39-A4C1-E049-B1F7-1C77EB4AD064}" srcOrd="0" destOrd="0" presId="urn:microsoft.com/office/officeart/2005/8/layout/bProcess4"/>
    <dgm:cxn modelId="{4B5D0C7E-0F41-4648-9C30-E8F25FC7D2E9}" srcId="{AC08795C-1347-594F-9DEA-F9AAC492BF30}" destId="{A75FFEFA-19C8-DD4B-B47E-518D0C2B8199}" srcOrd="13" destOrd="0" parTransId="{6FC2F3A0-FD6C-CB4B-AFB7-165872BAF70A}" sibTransId="{71B1C754-5C44-9A47-A7FA-12614FA1CE40}"/>
    <dgm:cxn modelId="{5E910980-17BA-B744-8392-DFFB247D4C6B}" type="presOf" srcId="{45A1E180-08DC-EB4E-A8BA-F602BA534FFD}" destId="{4E684567-53CB-2145-B824-F1D29C34B422}" srcOrd="0" destOrd="0" presId="urn:microsoft.com/office/officeart/2005/8/layout/bProcess4"/>
    <dgm:cxn modelId="{9E105688-30D4-CE4D-A661-644348DA12BD}" srcId="{AC08795C-1347-594F-9DEA-F9AAC492BF30}" destId="{8AEB4162-53B5-CA46-A586-62DD8008A964}" srcOrd="16" destOrd="0" parTransId="{00053ECE-254E-9C48-8B40-2DF32349B637}" sibTransId="{59692CAE-F7FE-E64A-B219-A1B0B4541400}"/>
    <dgm:cxn modelId="{3C10FC89-D770-3848-B605-1CCB47BAAD4D}" type="presOf" srcId="{B6D28F9A-9B50-DD4A-A787-7FB421A5FA63}" destId="{61CAB48A-39FD-8249-95C8-9017F24BC1B0}" srcOrd="0" destOrd="0" presId="urn:microsoft.com/office/officeart/2005/8/layout/bProcess4"/>
    <dgm:cxn modelId="{164AC993-B125-704F-B0DA-7D5ECD419259}" srcId="{AC08795C-1347-594F-9DEA-F9AAC492BF30}" destId="{2BA1ACB1-E7C8-C048-BCAA-11620387BBB5}" srcOrd="0" destOrd="0" parTransId="{895A592C-5267-1A47-AD99-D63D788D5D13}" sibTransId="{3611E272-6484-2A4D-90B2-B9593D219185}"/>
    <dgm:cxn modelId="{33BC5E98-8E95-FB4D-A5B4-8DE7927BBF00}" type="presOf" srcId="{629CC0E4-D15C-1946-AEAC-849B9D152155}" destId="{00D45532-0121-FA45-BC6A-227549EEB398}" srcOrd="0" destOrd="0" presId="urn:microsoft.com/office/officeart/2005/8/layout/bProcess4"/>
    <dgm:cxn modelId="{B11FA199-2A25-774E-8FFC-18060169930F}" type="presOf" srcId="{1AB363CF-8EBE-654F-9355-862724549DD2}" destId="{C7A5C373-E7D2-424B-864C-1C8E23953E83}" srcOrd="0" destOrd="0" presId="urn:microsoft.com/office/officeart/2005/8/layout/bProcess4"/>
    <dgm:cxn modelId="{6D313D9A-CA75-9140-86A1-093D006B964C}" type="presOf" srcId="{402FACBD-EF03-E24D-ADDA-7CC6A9C0F2DE}" destId="{A11EFD05-7E94-EF4D-909A-111F809635A6}" srcOrd="0" destOrd="0" presId="urn:microsoft.com/office/officeart/2005/8/layout/bProcess4"/>
    <dgm:cxn modelId="{4D52DC9D-73EF-0C40-9890-18CBDFEBAABE}" type="presOf" srcId="{805D3909-FC2F-C045-B0C4-16BC35AABD44}" destId="{F5AA8D1E-7EF6-0246-AD07-FF87FAA451C0}" srcOrd="0" destOrd="0" presId="urn:microsoft.com/office/officeart/2005/8/layout/bProcess4"/>
    <dgm:cxn modelId="{4DE028A0-8801-D64E-B6A0-4208694257AC}" type="presOf" srcId="{3CD1490C-ADA3-E749-A825-1AD3BF4470EF}" destId="{06AFAB39-173A-0F42-98E1-12E74939FC9B}" srcOrd="0" destOrd="0" presId="urn:microsoft.com/office/officeart/2005/8/layout/bProcess4"/>
    <dgm:cxn modelId="{975F32A6-942F-4D4A-B32E-E42C5345C4C7}" srcId="{AC08795C-1347-594F-9DEA-F9AAC492BF30}" destId="{003EC0D0-242B-FE46-B2BD-7D3105D2EC70}" srcOrd="19" destOrd="0" parTransId="{41FFB012-595C-9F4E-B211-E4B061585617}" sibTransId="{E93DD455-CDE5-D84C-9374-0E7DA70264F5}"/>
    <dgm:cxn modelId="{4D067DAD-77B4-E84C-B26B-6EA4AA0FFCB3}" type="presOf" srcId="{8D18B265-18D6-4D46-BDCB-2D436363569E}" destId="{2611A544-A99F-DC40-BEC5-3605936F9919}" srcOrd="0" destOrd="0" presId="urn:microsoft.com/office/officeart/2005/8/layout/bProcess4"/>
    <dgm:cxn modelId="{1CC103B5-085A-104D-9F45-017351825AAB}" type="presOf" srcId="{52B89718-2580-F74B-9DDF-6814DB8A2B81}" destId="{7D2E0F9B-5288-D84D-90F1-03FCEEDEB9F5}" srcOrd="0" destOrd="0" presId="urn:microsoft.com/office/officeart/2005/8/layout/bProcess4"/>
    <dgm:cxn modelId="{C6333FB7-F279-9D4F-9F64-7B4955C4B7F9}" type="presOf" srcId="{61540EC0-C3FD-F34F-9092-60BABC075D29}" destId="{5AD7FD9B-A774-044A-9504-F4DB4953A7A6}" srcOrd="0" destOrd="0" presId="urn:microsoft.com/office/officeart/2005/8/layout/bProcess4"/>
    <dgm:cxn modelId="{61035CB9-CD38-DF45-840E-284C9506548E}" type="presOf" srcId="{0D5EEDE2-3694-A246-B8BA-6F706E96F2A5}" destId="{286574BE-184B-BB41-8FAA-C61E1C686258}" srcOrd="0" destOrd="0" presId="urn:microsoft.com/office/officeart/2005/8/layout/bProcess4"/>
    <dgm:cxn modelId="{4BF2C1BD-EB27-2D46-B204-5FA12D1C9F0C}" type="presOf" srcId="{8324DF47-B482-F146-ABF8-773A012C09A7}" destId="{BAD68966-FD42-B647-99D7-4272CFFE3DAB}" srcOrd="0" destOrd="0" presId="urn:microsoft.com/office/officeart/2005/8/layout/bProcess4"/>
    <dgm:cxn modelId="{A36B08BF-82AE-8D4C-9448-D6DE1E0C3BD3}" type="presOf" srcId="{4F7D0218-71BA-1A4B-9966-FD96A20DA4DC}" destId="{A1F0B737-439C-9349-B717-F68662F4C6F4}" srcOrd="0" destOrd="0" presId="urn:microsoft.com/office/officeart/2005/8/layout/bProcess4"/>
    <dgm:cxn modelId="{2E8928BF-F7D6-6D47-AE85-EAE64D31C85B}" type="presOf" srcId="{BB11AE4E-645E-BB49-BEE6-7901372041C5}" destId="{8A9BF82F-76AA-0B49-B2D0-919C5401C385}" srcOrd="0" destOrd="0" presId="urn:microsoft.com/office/officeart/2005/8/layout/bProcess4"/>
    <dgm:cxn modelId="{E1B2C9BF-0E0A-6240-842D-0774C0C8AE22}" srcId="{AC08795C-1347-594F-9DEA-F9AAC492BF30}" destId="{B3E44B80-D717-E848-AC9C-8BA841D6FFED}" srcOrd="2" destOrd="0" parTransId="{11280C3C-C316-A84E-AA44-B2CCFEEBA526}" sibTransId="{BE7EE7CF-C39D-8346-AD4F-F32ABB098B70}"/>
    <dgm:cxn modelId="{17B865C2-4C71-1645-B0B7-243174337439}" type="presOf" srcId="{B3E44B80-D717-E848-AC9C-8BA841D6FFED}" destId="{2544789A-F783-B846-80D7-5714011C70E4}" srcOrd="0" destOrd="0" presId="urn:microsoft.com/office/officeart/2005/8/layout/bProcess4"/>
    <dgm:cxn modelId="{78E7DBC4-8A08-0B43-852B-437C0B7F352D}" type="presOf" srcId="{21C7EEC2-2613-6546-8564-068B2E5628B0}" destId="{01796B35-8E47-3E4D-AC80-2DAE1363F1C3}" srcOrd="0" destOrd="0" presId="urn:microsoft.com/office/officeart/2005/8/layout/bProcess4"/>
    <dgm:cxn modelId="{BA0996CB-6767-7740-8B4C-674F5A02F007}" type="presOf" srcId="{003EC0D0-242B-FE46-B2BD-7D3105D2EC70}" destId="{BC4E1E8C-CC0D-C44E-AA57-AF6C5BE7F0D7}" srcOrd="0" destOrd="0" presId="urn:microsoft.com/office/officeart/2005/8/layout/bProcess4"/>
    <dgm:cxn modelId="{86C687D1-4641-1E47-B832-8538072B952D}" type="presOf" srcId="{3611E272-6484-2A4D-90B2-B9593D219185}" destId="{48EB1E68-C8A1-4041-8A4B-E74C31E2FDBD}" srcOrd="0" destOrd="0" presId="urn:microsoft.com/office/officeart/2005/8/layout/bProcess4"/>
    <dgm:cxn modelId="{EF1EF0D4-B6F5-AF42-99AB-E65DAB8FEE91}" type="presOf" srcId="{BEEAE072-BDF2-C44E-873D-0FA9DC8D845D}" destId="{4C6FA897-A4FB-A844-AA09-CD258375F8AC}" srcOrd="0" destOrd="0" presId="urn:microsoft.com/office/officeart/2005/8/layout/bProcess4"/>
    <dgm:cxn modelId="{963632D6-5E8A-4246-8AE3-E9B152CC464B}" srcId="{AC08795C-1347-594F-9DEA-F9AAC492BF30}" destId="{3BFA55B1-D73F-294A-AE30-740C6ED45DD5}" srcOrd="20" destOrd="0" parTransId="{18E47D2A-410E-7B48-B88A-6B1E1551F122}" sibTransId="{30F78439-AEC6-9947-B187-12F07FAAF7C3}"/>
    <dgm:cxn modelId="{95748ADA-7852-C74A-8304-CA0E4F64C20A}" type="presOf" srcId="{42C62F8B-CE45-4641-955B-5B70787FD3A1}" destId="{196EC893-611F-F141-BAB7-2607BA12C4C8}" srcOrd="0" destOrd="0" presId="urn:microsoft.com/office/officeart/2005/8/layout/bProcess4"/>
    <dgm:cxn modelId="{20CD6BDB-7A9D-994E-96B4-AB449E40B4B0}" srcId="{AC08795C-1347-594F-9DEA-F9AAC492BF30}" destId="{1AB363CF-8EBE-654F-9355-862724549DD2}" srcOrd="10" destOrd="0" parTransId="{A9E6EC85-E331-AF49-92C4-3F6391D2788F}" sibTransId="{9B17D37D-99D5-F842-8EA3-0264740211DA}"/>
    <dgm:cxn modelId="{43C066E6-52D5-0149-8DA5-79C6A9A077E1}" type="presOf" srcId="{31ADF825-6C9D-B54B-8E45-F088537385F8}" destId="{77FF7CF9-1C79-0B46-AF08-6BBA628AFA5B}" srcOrd="0" destOrd="0" presId="urn:microsoft.com/office/officeart/2005/8/layout/bProcess4"/>
    <dgm:cxn modelId="{F04BFCE7-040C-F949-90D2-294A976CAB18}" type="presOf" srcId="{A75FFEFA-19C8-DD4B-B47E-518D0C2B8199}" destId="{7920A6EA-DB8A-AC46-B2E9-A749C52A366E}" srcOrd="0" destOrd="0" presId="urn:microsoft.com/office/officeart/2005/8/layout/bProcess4"/>
    <dgm:cxn modelId="{7C4A8CEA-4A93-C343-91E7-0212D8883A9B}" type="presOf" srcId="{2BA1ACB1-E7C8-C048-BCAA-11620387BBB5}" destId="{9352874C-3128-174D-B2A6-F6794A667F57}" srcOrd="0" destOrd="0" presId="urn:microsoft.com/office/officeart/2005/8/layout/bProcess4"/>
    <dgm:cxn modelId="{7D89C1EC-E709-194E-894C-F2EE02F3D8B2}" type="presOf" srcId="{F3960473-36F1-744E-BB05-3B095C426827}" destId="{81168853-66FB-534A-A8E5-881AF0F153AD}" srcOrd="0" destOrd="0" presId="urn:microsoft.com/office/officeart/2005/8/layout/bProcess4"/>
    <dgm:cxn modelId="{7C894DF1-A655-1C4A-8F2D-EAD1EADBE1D2}" type="presOf" srcId="{AC08795C-1347-594F-9DEA-F9AAC492BF30}" destId="{D3D6C5E6-C3FA-4E4A-BFA0-D0A6CE80F9B6}" srcOrd="0" destOrd="0" presId="urn:microsoft.com/office/officeart/2005/8/layout/bProcess4"/>
    <dgm:cxn modelId="{2814DEF3-3B51-E646-AC30-9DF0D13BD5DF}" type="presOf" srcId="{30F78439-AEC6-9947-B187-12F07FAAF7C3}" destId="{3AB0CEAE-CF58-8743-87F4-C0813CC92E7E}" srcOrd="0" destOrd="0" presId="urn:microsoft.com/office/officeart/2005/8/layout/bProcess4"/>
    <dgm:cxn modelId="{E65897A8-AB68-C845-823B-A6C1E2A4568E}" type="presParOf" srcId="{D3D6C5E6-C3FA-4E4A-BFA0-D0A6CE80F9B6}" destId="{A8E83EB1-7738-2046-88ED-75E6EADDFD79}" srcOrd="0" destOrd="0" presId="urn:microsoft.com/office/officeart/2005/8/layout/bProcess4"/>
    <dgm:cxn modelId="{06A45026-6EFC-CD46-968E-F85A5CEB7E70}" type="presParOf" srcId="{A8E83EB1-7738-2046-88ED-75E6EADDFD79}" destId="{EFF33A7A-9B4E-7D49-A4BB-87B8892CD724}" srcOrd="0" destOrd="0" presId="urn:microsoft.com/office/officeart/2005/8/layout/bProcess4"/>
    <dgm:cxn modelId="{608FB4EF-A66F-FB42-BD29-370855B43E65}" type="presParOf" srcId="{A8E83EB1-7738-2046-88ED-75E6EADDFD79}" destId="{9352874C-3128-174D-B2A6-F6794A667F57}" srcOrd="1" destOrd="0" presId="urn:microsoft.com/office/officeart/2005/8/layout/bProcess4"/>
    <dgm:cxn modelId="{2714D564-3CC9-1340-ABEA-6ECEF30B4666}" type="presParOf" srcId="{D3D6C5E6-C3FA-4E4A-BFA0-D0A6CE80F9B6}" destId="{48EB1E68-C8A1-4041-8A4B-E74C31E2FDBD}" srcOrd="1" destOrd="0" presId="urn:microsoft.com/office/officeart/2005/8/layout/bProcess4"/>
    <dgm:cxn modelId="{466374A1-3CF7-8B45-A00B-DC395A9F5C58}" type="presParOf" srcId="{D3D6C5E6-C3FA-4E4A-BFA0-D0A6CE80F9B6}" destId="{3618D6B7-0E2B-E94F-BE27-859161E825AA}" srcOrd="2" destOrd="0" presId="urn:microsoft.com/office/officeart/2005/8/layout/bProcess4"/>
    <dgm:cxn modelId="{7AA7AAFC-D929-4A41-94BC-7BED7B461D03}" type="presParOf" srcId="{3618D6B7-0E2B-E94F-BE27-859161E825AA}" destId="{87C836D4-3845-C94A-8583-3B9EEC25ED88}" srcOrd="0" destOrd="0" presId="urn:microsoft.com/office/officeart/2005/8/layout/bProcess4"/>
    <dgm:cxn modelId="{4E6B2C0C-8D4D-6A4C-929A-9DB547736765}" type="presParOf" srcId="{3618D6B7-0E2B-E94F-BE27-859161E825AA}" destId="{196EC893-611F-F141-BAB7-2607BA12C4C8}" srcOrd="1" destOrd="0" presId="urn:microsoft.com/office/officeart/2005/8/layout/bProcess4"/>
    <dgm:cxn modelId="{F7D89112-CA38-D745-8DE6-309CB7036A97}" type="presParOf" srcId="{D3D6C5E6-C3FA-4E4A-BFA0-D0A6CE80F9B6}" destId="{E05B8F92-8853-B54C-99AC-C3BE544AA968}" srcOrd="3" destOrd="0" presId="urn:microsoft.com/office/officeart/2005/8/layout/bProcess4"/>
    <dgm:cxn modelId="{D8B86CC2-0093-D547-9186-6F030E88062A}" type="presParOf" srcId="{D3D6C5E6-C3FA-4E4A-BFA0-D0A6CE80F9B6}" destId="{1E014DE0-FA8D-0D47-B253-98AD0B5AA179}" srcOrd="4" destOrd="0" presId="urn:microsoft.com/office/officeart/2005/8/layout/bProcess4"/>
    <dgm:cxn modelId="{DC804585-09B9-934A-96F9-39BA26DB195B}" type="presParOf" srcId="{1E014DE0-FA8D-0D47-B253-98AD0B5AA179}" destId="{F64E7F2A-5B0F-224A-B87E-D270C11B9479}" srcOrd="0" destOrd="0" presId="urn:microsoft.com/office/officeart/2005/8/layout/bProcess4"/>
    <dgm:cxn modelId="{B4930902-0D6B-6646-B0B1-D107930E7B98}" type="presParOf" srcId="{1E014DE0-FA8D-0D47-B253-98AD0B5AA179}" destId="{2544789A-F783-B846-80D7-5714011C70E4}" srcOrd="1" destOrd="0" presId="urn:microsoft.com/office/officeart/2005/8/layout/bProcess4"/>
    <dgm:cxn modelId="{45A0AB71-31D7-A249-BFD6-AEC16E3A9BDF}" type="presParOf" srcId="{D3D6C5E6-C3FA-4E4A-BFA0-D0A6CE80F9B6}" destId="{1BD4DA1B-E4C9-414A-BB95-C3CB90DF5500}" srcOrd="5" destOrd="0" presId="urn:microsoft.com/office/officeart/2005/8/layout/bProcess4"/>
    <dgm:cxn modelId="{9624798E-0039-FA45-8AD8-7FAF17C6C5D7}" type="presParOf" srcId="{D3D6C5E6-C3FA-4E4A-BFA0-D0A6CE80F9B6}" destId="{961884D8-B893-E542-B159-7C579E5B0DA2}" srcOrd="6" destOrd="0" presId="urn:microsoft.com/office/officeart/2005/8/layout/bProcess4"/>
    <dgm:cxn modelId="{24347D9B-D01D-8948-92D3-C51D18A4D2A5}" type="presParOf" srcId="{961884D8-B893-E542-B159-7C579E5B0DA2}" destId="{92C43F11-9F76-B643-B508-38418DA2EF1F}" srcOrd="0" destOrd="0" presId="urn:microsoft.com/office/officeart/2005/8/layout/bProcess4"/>
    <dgm:cxn modelId="{E9E5157E-01F4-A94D-A142-D51A181602BC}" type="presParOf" srcId="{961884D8-B893-E542-B159-7C579E5B0DA2}" destId="{EAF5C382-5AF3-1144-9218-573B799BF689}" srcOrd="1" destOrd="0" presId="urn:microsoft.com/office/officeart/2005/8/layout/bProcess4"/>
    <dgm:cxn modelId="{E5205371-3992-894D-BD4E-08127108A67D}" type="presParOf" srcId="{D3D6C5E6-C3FA-4E4A-BFA0-D0A6CE80F9B6}" destId="{930CC289-C944-1D4E-810A-9AC260F96EE4}" srcOrd="7" destOrd="0" presId="urn:microsoft.com/office/officeart/2005/8/layout/bProcess4"/>
    <dgm:cxn modelId="{855A34FF-7E60-624B-AEFB-5B9EB93D5778}" type="presParOf" srcId="{D3D6C5E6-C3FA-4E4A-BFA0-D0A6CE80F9B6}" destId="{7C756FF0-5A05-ED44-AF2F-70DD96890A70}" srcOrd="8" destOrd="0" presId="urn:microsoft.com/office/officeart/2005/8/layout/bProcess4"/>
    <dgm:cxn modelId="{0DDAEC7D-0895-C242-8554-4339AF70254C}" type="presParOf" srcId="{7C756FF0-5A05-ED44-AF2F-70DD96890A70}" destId="{710D4D4E-6EB2-0E41-8184-17A7850E67C0}" srcOrd="0" destOrd="0" presId="urn:microsoft.com/office/officeart/2005/8/layout/bProcess4"/>
    <dgm:cxn modelId="{209FD722-C9FF-6E4D-B153-7C0846BEC1E6}" type="presParOf" srcId="{7C756FF0-5A05-ED44-AF2F-70DD96890A70}" destId="{F42D833E-37FD-0D4C-9434-B33BCF3C78F7}" srcOrd="1" destOrd="0" presId="urn:microsoft.com/office/officeart/2005/8/layout/bProcess4"/>
    <dgm:cxn modelId="{4799E962-244B-9C44-B2B1-7F5F58CCC7E0}" type="presParOf" srcId="{D3D6C5E6-C3FA-4E4A-BFA0-D0A6CE80F9B6}" destId="{A1F0B737-439C-9349-B717-F68662F4C6F4}" srcOrd="9" destOrd="0" presId="urn:microsoft.com/office/officeart/2005/8/layout/bProcess4"/>
    <dgm:cxn modelId="{E6A75B9C-18D6-D74C-910F-DF4DD2DEBAF9}" type="presParOf" srcId="{D3D6C5E6-C3FA-4E4A-BFA0-D0A6CE80F9B6}" destId="{02F17C89-C916-E742-B1CA-991950650C90}" srcOrd="10" destOrd="0" presId="urn:microsoft.com/office/officeart/2005/8/layout/bProcess4"/>
    <dgm:cxn modelId="{F78442CD-49CA-0B4B-8636-85621AE35B4A}" type="presParOf" srcId="{02F17C89-C916-E742-B1CA-991950650C90}" destId="{601713F7-2ED9-2F45-B22B-BBF48EC75F63}" srcOrd="0" destOrd="0" presId="urn:microsoft.com/office/officeart/2005/8/layout/bProcess4"/>
    <dgm:cxn modelId="{3BD7BFC8-1640-F343-95DC-AC991C4868A1}" type="presParOf" srcId="{02F17C89-C916-E742-B1CA-991950650C90}" destId="{61CAB48A-39FD-8249-95C8-9017F24BC1B0}" srcOrd="1" destOrd="0" presId="urn:microsoft.com/office/officeart/2005/8/layout/bProcess4"/>
    <dgm:cxn modelId="{5D89E3DC-27AD-C947-80F3-CE9BE13AC50C}" type="presParOf" srcId="{D3D6C5E6-C3FA-4E4A-BFA0-D0A6CE80F9B6}" destId="{831E54EC-979A-C646-99B2-2827351CC2E4}" srcOrd="11" destOrd="0" presId="urn:microsoft.com/office/officeart/2005/8/layout/bProcess4"/>
    <dgm:cxn modelId="{91DF4BFA-F1D5-974C-A8B3-4AD88FEB44B6}" type="presParOf" srcId="{D3D6C5E6-C3FA-4E4A-BFA0-D0A6CE80F9B6}" destId="{76BAD0D3-EA46-3441-BAB3-AC98CAE0A1E5}" srcOrd="12" destOrd="0" presId="urn:microsoft.com/office/officeart/2005/8/layout/bProcess4"/>
    <dgm:cxn modelId="{63EF7521-5281-464F-8630-5920136DEAF8}" type="presParOf" srcId="{76BAD0D3-EA46-3441-BAB3-AC98CAE0A1E5}" destId="{30E9F8C1-765B-7C42-B807-6907F13B4D5B}" srcOrd="0" destOrd="0" presId="urn:microsoft.com/office/officeart/2005/8/layout/bProcess4"/>
    <dgm:cxn modelId="{E8FFBA4B-9B90-354C-839C-77C9521CA036}" type="presParOf" srcId="{76BAD0D3-EA46-3441-BAB3-AC98CAE0A1E5}" destId="{77FF7CF9-1C79-0B46-AF08-6BBA628AFA5B}" srcOrd="1" destOrd="0" presId="urn:microsoft.com/office/officeart/2005/8/layout/bProcess4"/>
    <dgm:cxn modelId="{659D0A7A-E356-7F4E-B796-C1E7D6DED2AA}" type="presParOf" srcId="{D3D6C5E6-C3FA-4E4A-BFA0-D0A6CE80F9B6}" destId="{2611A544-A99F-DC40-BEC5-3605936F9919}" srcOrd="13" destOrd="0" presId="urn:microsoft.com/office/officeart/2005/8/layout/bProcess4"/>
    <dgm:cxn modelId="{C950BD82-03D0-E548-AD69-AB972D8ECB26}" type="presParOf" srcId="{D3D6C5E6-C3FA-4E4A-BFA0-D0A6CE80F9B6}" destId="{2E9C6241-2982-6D4A-B60D-02709ED4055A}" srcOrd="14" destOrd="0" presId="urn:microsoft.com/office/officeart/2005/8/layout/bProcess4"/>
    <dgm:cxn modelId="{B12162E7-1F3E-F642-8F83-134E243F51F8}" type="presParOf" srcId="{2E9C6241-2982-6D4A-B60D-02709ED4055A}" destId="{B6574506-DDE1-AF40-83E8-6D9FCCEAA2CA}" srcOrd="0" destOrd="0" presId="urn:microsoft.com/office/officeart/2005/8/layout/bProcess4"/>
    <dgm:cxn modelId="{9D02BE55-F462-0C4E-AB27-B53D788DB41C}" type="presParOf" srcId="{2E9C6241-2982-6D4A-B60D-02709ED4055A}" destId="{232355A0-00EA-3449-A944-5D5238DF7717}" srcOrd="1" destOrd="0" presId="urn:microsoft.com/office/officeart/2005/8/layout/bProcess4"/>
    <dgm:cxn modelId="{E4279F8A-327B-5D43-8F4E-105927478C64}" type="presParOf" srcId="{D3D6C5E6-C3FA-4E4A-BFA0-D0A6CE80F9B6}" destId="{317ECF12-70A0-F149-B3EA-75AE6110935C}" srcOrd="15" destOrd="0" presId="urn:microsoft.com/office/officeart/2005/8/layout/bProcess4"/>
    <dgm:cxn modelId="{3E22DD66-FD0F-7943-93F9-8C53308E1D1A}" type="presParOf" srcId="{D3D6C5E6-C3FA-4E4A-BFA0-D0A6CE80F9B6}" destId="{D244F485-0151-5344-9B43-C6F8B7120BAE}" srcOrd="16" destOrd="0" presId="urn:microsoft.com/office/officeart/2005/8/layout/bProcess4"/>
    <dgm:cxn modelId="{354CC56E-1BD9-3A4C-8393-241B94B8A0C9}" type="presParOf" srcId="{D244F485-0151-5344-9B43-C6F8B7120BAE}" destId="{2E1E9AA3-DE34-754C-8AD9-F5283E24A581}" srcOrd="0" destOrd="0" presId="urn:microsoft.com/office/officeart/2005/8/layout/bProcess4"/>
    <dgm:cxn modelId="{FF824D04-F51B-6741-9083-001CF690DC13}" type="presParOf" srcId="{D244F485-0151-5344-9B43-C6F8B7120BAE}" destId="{E2CF607E-1136-2F4A-9E0C-5DBDA62BA01E}" srcOrd="1" destOrd="0" presId="urn:microsoft.com/office/officeart/2005/8/layout/bProcess4"/>
    <dgm:cxn modelId="{164B0F33-C527-CA42-98BC-774FF9122A11}" type="presParOf" srcId="{D3D6C5E6-C3FA-4E4A-BFA0-D0A6CE80F9B6}" destId="{69D1E8FD-805B-724F-95F0-F9780AADAD3B}" srcOrd="17" destOrd="0" presId="urn:microsoft.com/office/officeart/2005/8/layout/bProcess4"/>
    <dgm:cxn modelId="{D05000FC-BF28-104B-96BD-D4BAB9CDEE1E}" type="presParOf" srcId="{D3D6C5E6-C3FA-4E4A-BFA0-D0A6CE80F9B6}" destId="{6A6A7861-A910-0B44-800A-6D92F19C4F6A}" srcOrd="18" destOrd="0" presId="urn:microsoft.com/office/officeart/2005/8/layout/bProcess4"/>
    <dgm:cxn modelId="{040FC4F5-AEDE-4F47-BB4C-8855959690DA}" type="presParOf" srcId="{6A6A7861-A910-0B44-800A-6D92F19C4F6A}" destId="{CCB80525-249D-774F-ABD4-83DF4AC7E965}" srcOrd="0" destOrd="0" presId="urn:microsoft.com/office/officeart/2005/8/layout/bProcess4"/>
    <dgm:cxn modelId="{5C6B8601-15C3-5444-B42B-D603E867EE85}" type="presParOf" srcId="{6A6A7861-A910-0B44-800A-6D92F19C4F6A}" destId="{8A9BF82F-76AA-0B49-B2D0-919C5401C385}" srcOrd="1" destOrd="0" presId="urn:microsoft.com/office/officeart/2005/8/layout/bProcess4"/>
    <dgm:cxn modelId="{9A1C83D6-00F6-B647-9A18-893EACC4BC22}" type="presParOf" srcId="{D3D6C5E6-C3FA-4E4A-BFA0-D0A6CE80F9B6}" destId="{37039B64-3054-4A46-95BF-2CF00652AB10}" srcOrd="19" destOrd="0" presId="urn:microsoft.com/office/officeart/2005/8/layout/bProcess4"/>
    <dgm:cxn modelId="{F81A89FE-E03D-7443-B932-0BB34ADDACF5}" type="presParOf" srcId="{D3D6C5E6-C3FA-4E4A-BFA0-D0A6CE80F9B6}" destId="{64198992-0F9F-8F4E-9F17-5D531AE8E104}" srcOrd="20" destOrd="0" presId="urn:microsoft.com/office/officeart/2005/8/layout/bProcess4"/>
    <dgm:cxn modelId="{D8F457B0-042B-4F46-A4A2-25B29AF11A01}" type="presParOf" srcId="{64198992-0F9F-8F4E-9F17-5D531AE8E104}" destId="{EE696AEA-EE81-6046-A4C4-E8150BA653F8}" srcOrd="0" destOrd="0" presId="urn:microsoft.com/office/officeart/2005/8/layout/bProcess4"/>
    <dgm:cxn modelId="{93BCB0BF-2286-C44D-B230-4E11199B4261}" type="presParOf" srcId="{64198992-0F9F-8F4E-9F17-5D531AE8E104}" destId="{C7A5C373-E7D2-424B-864C-1C8E23953E83}" srcOrd="1" destOrd="0" presId="urn:microsoft.com/office/officeart/2005/8/layout/bProcess4"/>
    <dgm:cxn modelId="{B87B529C-0C4C-6347-A7B7-3A559EFBDEDE}" type="presParOf" srcId="{D3D6C5E6-C3FA-4E4A-BFA0-D0A6CE80F9B6}" destId="{3026913B-7E1A-C84A-A77B-47F61D420E34}" srcOrd="21" destOrd="0" presId="urn:microsoft.com/office/officeart/2005/8/layout/bProcess4"/>
    <dgm:cxn modelId="{83498D32-2742-AC4D-A7FF-E03CB1BB10F6}" type="presParOf" srcId="{D3D6C5E6-C3FA-4E4A-BFA0-D0A6CE80F9B6}" destId="{B5B8BEC5-587F-F94F-B08C-0D33C130E8B0}" srcOrd="22" destOrd="0" presId="urn:microsoft.com/office/officeart/2005/8/layout/bProcess4"/>
    <dgm:cxn modelId="{FF4BC39C-C7C5-D341-BD29-F4A019AEF6C8}" type="presParOf" srcId="{B5B8BEC5-587F-F94F-B08C-0D33C130E8B0}" destId="{594BFB3C-3830-5C4F-8FA7-6F69C8C872E4}" srcOrd="0" destOrd="0" presId="urn:microsoft.com/office/officeart/2005/8/layout/bProcess4"/>
    <dgm:cxn modelId="{5E3EDEC8-27A2-C044-8A26-4666F5F73AA6}" type="presParOf" srcId="{B5B8BEC5-587F-F94F-B08C-0D33C130E8B0}" destId="{1BA2BC39-A4C1-E049-B1F7-1C77EB4AD064}" srcOrd="1" destOrd="0" presId="urn:microsoft.com/office/officeart/2005/8/layout/bProcess4"/>
    <dgm:cxn modelId="{9BE4D9EF-E3CF-0A43-A448-4B36B9F258C9}" type="presParOf" srcId="{D3D6C5E6-C3FA-4E4A-BFA0-D0A6CE80F9B6}" destId="{4E684567-53CB-2145-B824-F1D29C34B422}" srcOrd="23" destOrd="0" presId="urn:microsoft.com/office/officeart/2005/8/layout/bProcess4"/>
    <dgm:cxn modelId="{C5410EA1-D12E-3044-BF6B-EFBFF38196F6}" type="presParOf" srcId="{D3D6C5E6-C3FA-4E4A-BFA0-D0A6CE80F9B6}" destId="{2F1BDCF9-85C5-654B-972E-506F2ECEB44D}" srcOrd="24" destOrd="0" presId="urn:microsoft.com/office/officeart/2005/8/layout/bProcess4"/>
    <dgm:cxn modelId="{2ACE4FF7-99B1-844E-A387-156D73F94B7A}" type="presParOf" srcId="{2F1BDCF9-85C5-654B-972E-506F2ECEB44D}" destId="{F0281247-0BAE-7A4E-B785-41CBCC872810}" srcOrd="0" destOrd="0" presId="urn:microsoft.com/office/officeart/2005/8/layout/bProcess4"/>
    <dgm:cxn modelId="{DD5BA17C-0C9A-5142-8CE5-171EB652CC7E}" type="presParOf" srcId="{2F1BDCF9-85C5-654B-972E-506F2ECEB44D}" destId="{BAD68966-FD42-B647-99D7-4272CFFE3DAB}" srcOrd="1" destOrd="0" presId="urn:microsoft.com/office/officeart/2005/8/layout/bProcess4"/>
    <dgm:cxn modelId="{0504207B-4B72-0044-8CC1-B7335AD7DB79}" type="presParOf" srcId="{D3D6C5E6-C3FA-4E4A-BFA0-D0A6CE80F9B6}" destId="{06AFAB39-173A-0F42-98E1-12E74939FC9B}" srcOrd="25" destOrd="0" presId="urn:microsoft.com/office/officeart/2005/8/layout/bProcess4"/>
    <dgm:cxn modelId="{AE536A26-B06A-DC42-B621-28E55F528157}" type="presParOf" srcId="{D3D6C5E6-C3FA-4E4A-BFA0-D0A6CE80F9B6}" destId="{A5A99266-5C4F-3046-BB40-3FCEE95966EC}" srcOrd="26" destOrd="0" presId="urn:microsoft.com/office/officeart/2005/8/layout/bProcess4"/>
    <dgm:cxn modelId="{C641B8C6-3754-8246-A0A2-4B55D2A86B58}" type="presParOf" srcId="{A5A99266-5C4F-3046-BB40-3FCEE95966EC}" destId="{6FEA25CF-D498-E140-AAD9-3B1DA0F9C903}" srcOrd="0" destOrd="0" presId="urn:microsoft.com/office/officeart/2005/8/layout/bProcess4"/>
    <dgm:cxn modelId="{7250130F-E070-774A-B7C8-BC52C6386EA1}" type="presParOf" srcId="{A5A99266-5C4F-3046-BB40-3FCEE95966EC}" destId="{7920A6EA-DB8A-AC46-B2E9-A749C52A366E}" srcOrd="1" destOrd="0" presId="urn:microsoft.com/office/officeart/2005/8/layout/bProcess4"/>
    <dgm:cxn modelId="{9380A4C1-9718-9747-9BD8-10C59E2B03B3}" type="presParOf" srcId="{D3D6C5E6-C3FA-4E4A-BFA0-D0A6CE80F9B6}" destId="{89B1E368-3B21-D242-AC37-CC939264E398}" srcOrd="27" destOrd="0" presId="urn:microsoft.com/office/officeart/2005/8/layout/bProcess4"/>
    <dgm:cxn modelId="{2E64F78D-11C2-6E4A-83F0-49CC3B3A41FF}" type="presParOf" srcId="{D3D6C5E6-C3FA-4E4A-BFA0-D0A6CE80F9B6}" destId="{6A855333-034E-6345-A01A-2FCC806146FF}" srcOrd="28" destOrd="0" presId="urn:microsoft.com/office/officeart/2005/8/layout/bProcess4"/>
    <dgm:cxn modelId="{221657DB-2989-FF4A-B8EA-A577A4F4435B}" type="presParOf" srcId="{6A855333-034E-6345-A01A-2FCC806146FF}" destId="{D7740B63-F03B-DF41-85CE-AA65B8AD5CF0}" srcOrd="0" destOrd="0" presId="urn:microsoft.com/office/officeart/2005/8/layout/bProcess4"/>
    <dgm:cxn modelId="{EAB0A26E-C631-5947-A62D-06EB4947FF13}" type="presParOf" srcId="{6A855333-034E-6345-A01A-2FCC806146FF}" destId="{7D2E0F9B-5288-D84D-90F1-03FCEEDEB9F5}" srcOrd="1" destOrd="0" presId="urn:microsoft.com/office/officeart/2005/8/layout/bProcess4"/>
    <dgm:cxn modelId="{EE036358-EE6D-3D49-B045-40F513715C0B}" type="presParOf" srcId="{D3D6C5E6-C3FA-4E4A-BFA0-D0A6CE80F9B6}" destId="{00D45532-0121-FA45-BC6A-227549EEB398}" srcOrd="29" destOrd="0" presId="urn:microsoft.com/office/officeart/2005/8/layout/bProcess4"/>
    <dgm:cxn modelId="{3C813F74-49A2-264B-9BA2-AA1B929CE8FA}" type="presParOf" srcId="{D3D6C5E6-C3FA-4E4A-BFA0-D0A6CE80F9B6}" destId="{C8707B7A-BB4B-7A43-89DB-52347CD44670}" srcOrd="30" destOrd="0" presId="urn:microsoft.com/office/officeart/2005/8/layout/bProcess4"/>
    <dgm:cxn modelId="{97B05396-23EA-E44F-AE8B-3135B53A4C3D}" type="presParOf" srcId="{C8707B7A-BB4B-7A43-89DB-52347CD44670}" destId="{F5EE611C-EF98-B347-99EF-461E9E2A1FA5}" srcOrd="0" destOrd="0" presId="urn:microsoft.com/office/officeart/2005/8/layout/bProcess4"/>
    <dgm:cxn modelId="{1E385154-E11D-4F48-A2E4-10E2415F1631}" type="presParOf" srcId="{C8707B7A-BB4B-7A43-89DB-52347CD44670}" destId="{A11EFD05-7E94-EF4D-909A-111F809635A6}" srcOrd="1" destOrd="0" presId="urn:microsoft.com/office/officeart/2005/8/layout/bProcess4"/>
    <dgm:cxn modelId="{7264CE0C-4DD4-694B-94CD-E9BEAD855E28}" type="presParOf" srcId="{D3D6C5E6-C3FA-4E4A-BFA0-D0A6CE80F9B6}" destId="{F5AA8D1E-7EF6-0246-AD07-FF87FAA451C0}" srcOrd="31" destOrd="0" presId="urn:microsoft.com/office/officeart/2005/8/layout/bProcess4"/>
    <dgm:cxn modelId="{5BBEDBD0-B6EA-B34D-9C9C-97F8A1D6578F}" type="presParOf" srcId="{D3D6C5E6-C3FA-4E4A-BFA0-D0A6CE80F9B6}" destId="{9EEEBDC6-39C3-C646-9F71-75F3BA8C06EE}" srcOrd="32" destOrd="0" presId="urn:microsoft.com/office/officeart/2005/8/layout/bProcess4"/>
    <dgm:cxn modelId="{B7CB94A4-C5FE-A842-A59C-5102C347A035}" type="presParOf" srcId="{9EEEBDC6-39C3-C646-9F71-75F3BA8C06EE}" destId="{69255AF1-F0A0-B74B-9B4C-398B1801B2EA}" srcOrd="0" destOrd="0" presId="urn:microsoft.com/office/officeart/2005/8/layout/bProcess4"/>
    <dgm:cxn modelId="{A516EF94-3D8D-FE49-88FD-B06019358BB0}" type="presParOf" srcId="{9EEEBDC6-39C3-C646-9F71-75F3BA8C06EE}" destId="{21DDEACF-3F38-924C-AB43-15DEEB6011FB}" srcOrd="1" destOrd="0" presId="urn:microsoft.com/office/officeart/2005/8/layout/bProcess4"/>
    <dgm:cxn modelId="{81EE5E14-3850-404E-8F10-FFEAA7A15383}" type="presParOf" srcId="{D3D6C5E6-C3FA-4E4A-BFA0-D0A6CE80F9B6}" destId="{12E53A7F-F183-6649-8C21-629B59D6113A}" srcOrd="33" destOrd="0" presId="urn:microsoft.com/office/officeart/2005/8/layout/bProcess4"/>
    <dgm:cxn modelId="{9C2D6080-01D1-404E-B3E7-2697B19170CE}" type="presParOf" srcId="{D3D6C5E6-C3FA-4E4A-BFA0-D0A6CE80F9B6}" destId="{9FC3A49E-C04D-8C48-8918-DD1BC6057173}" srcOrd="34" destOrd="0" presId="urn:microsoft.com/office/officeart/2005/8/layout/bProcess4"/>
    <dgm:cxn modelId="{A25ED4D0-5825-F64D-9B8E-F65718AA7AF8}" type="presParOf" srcId="{9FC3A49E-C04D-8C48-8918-DD1BC6057173}" destId="{982CA9BC-9638-6E4B-A588-AC8E6FE726A6}" srcOrd="0" destOrd="0" presId="urn:microsoft.com/office/officeart/2005/8/layout/bProcess4"/>
    <dgm:cxn modelId="{5420DB9B-E64D-964C-B648-370548F0394E}" type="presParOf" srcId="{9FC3A49E-C04D-8C48-8918-DD1BC6057173}" destId="{5AD7FD9B-A774-044A-9504-F4DB4953A7A6}" srcOrd="1" destOrd="0" presId="urn:microsoft.com/office/officeart/2005/8/layout/bProcess4"/>
    <dgm:cxn modelId="{C5C59549-DC5F-9344-B62C-7D7BF51CF2ED}" type="presParOf" srcId="{D3D6C5E6-C3FA-4E4A-BFA0-D0A6CE80F9B6}" destId="{845DC1DC-6574-034D-AF98-FD86B727A457}" srcOrd="35" destOrd="0" presId="urn:microsoft.com/office/officeart/2005/8/layout/bProcess4"/>
    <dgm:cxn modelId="{146364FC-DFF6-494A-B6F8-F3A1E1765D0B}" type="presParOf" srcId="{D3D6C5E6-C3FA-4E4A-BFA0-D0A6CE80F9B6}" destId="{6BC03B07-7D88-E748-948C-B8054A0DF6AB}" srcOrd="36" destOrd="0" presId="urn:microsoft.com/office/officeart/2005/8/layout/bProcess4"/>
    <dgm:cxn modelId="{324965C4-77F6-E94E-8107-D14E750CAD57}" type="presParOf" srcId="{6BC03B07-7D88-E748-948C-B8054A0DF6AB}" destId="{9FBC3599-8797-3E46-B737-DFB41D8C2475}" srcOrd="0" destOrd="0" presId="urn:microsoft.com/office/officeart/2005/8/layout/bProcess4"/>
    <dgm:cxn modelId="{7EFA6C69-8682-304E-A745-A8C66A387A0E}" type="presParOf" srcId="{6BC03B07-7D88-E748-948C-B8054A0DF6AB}" destId="{4C6FA897-A4FB-A844-AA09-CD258375F8AC}" srcOrd="1" destOrd="0" presId="urn:microsoft.com/office/officeart/2005/8/layout/bProcess4"/>
    <dgm:cxn modelId="{8BCED22E-35C3-9947-A282-5FBEA4333FF1}" type="presParOf" srcId="{D3D6C5E6-C3FA-4E4A-BFA0-D0A6CE80F9B6}" destId="{01796B35-8E47-3E4D-AC80-2DAE1363F1C3}" srcOrd="37" destOrd="0" presId="urn:microsoft.com/office/officeart/2005/8/layout/bProcess4"/>
    <dgm:cxn modelId="{E3AE24F7-70F0-0C41-8225-3F9BFA2E7A00}" type="presParOf" srcId="{D3D6C5E6-C3FA-4E4A-BFA0-D0A6CE80F9B6}" destId="{5F01436E-CE77-C244-AB0C-948E87F4EBD3}" srcOrd="38" destOrd="0" presId="urn:microsoft.com/office/officeart/2005/8/layout/bProcess4"/>
    <dgm:cxn modelId="{E7A7D2C5-C57B-FE45-A7C0-9E15F9BB3D87}" type="presParOf" srcId="{5F01436E-CE77-C244-AB0C-948E87F4EBD3}" destId="{12DFD4ED-1808-4940-BCDA-783F649E0563}" srcOrd="0" destOrd="0" presId="urn:microsoft.com/office/officeart/2005/8/layout/bProcess4"/>
    <dgm:cxn modelId="{76E26E85-6E98-0A49-88DC-41C8BB82C483}" type="presParOf" srcId="{5F01436E-CE77-C244-AB0C-948E87F4EBD3}" destId="{BC4E1E8C-CC0D-C44E-AA57-AF6C5BE7F0D7}" srcOrd="1" destOrd="0" presId="urn:microsoft.com/office/officeart/2005/8/layout/bProcess4"/>
    <dgm:cxn modelId="{70839C54-0237-8048-81AD-C55A4471959B}" type="presParOf" srcId="{D3D6C5E6-C3FA-4E4A-BFA0-D0A6CE80F9B6}" destId="{216832F3-2AE3-5B47-B386-E7CC2CE80608}" srcOrd="39" destOrd="0" presId="urn:microsoft.com/office/officeart/2005/8/layout/bProcess4"/>
    <dgm:cxn modelId="{10E7F44D-20A8-EA4E-B233-4F094C0F7525}" type="presParOf" srcId="{D3D6C5E6-C3FA-4E4A-BFA0-D0A6CE80F9B6}" destId="{78D26CC2-3583-6D4B-AB06-9FD550A1A270}" srcOrd="40" destOrd="0" presId="urn:microsoft.com/office/officeart/2005/8/layout/bProcess4"/>
    <dgm:cxn modelId="{10A3160C-FECB-1943-A24D-98BD8EB79F39}" type="presParOf" srcId="{78D26CC2-3583-6D4B-AB06-9FD550A1A270}" destId="{09EB700E-E97B-8B49-8F86-26CDC0FFCF76}" srcOrd="0" destOrd="0" presId="urn:microsoft.com/office/officeart/2005/8/layout/bProcess4"/>
    <dgm:cxn modelId="{FF24E08D-354D-FA4D-B039-C77714CD85AE}" type="presParOf" srcId="{78D26CC2-3583-6D4B-AB06-9FD550A1A270}" destId="{DB8B9531-0BE2-2742-9C75-32111F22FEC1}" srcOrd="1" destOrd="0" presId="urn:microsoft.com/office/officeart/2005/8/layout/bProcess4"/>
    <dgm:cxn modelId="{5716C5C8-E39F-A240-A4A0-7E9A658F81B0}" type="presParOf" srcId="{D3D6C5E6-C3FA-4E4A-BFA0-D0A6CE80F9B6}" destId="{3AB0CEAE-CF58-8743-87F4-C0813CC92E7E}" srcOrd="41" destOrd="0" presId="urn:microsoft.com/office/officeart/2005/8/layout/bProcess4"/>
    <dgm:cxn modelId="{8ABC6870-7393-9B40-B178-F8218C872CE4}" type="presParOf" srcId="{D3D6C5E6-C3FA-4E4A-BFA0-D0A6CE80F9B6}" destId="{6221E343-E0E0-2D41-A463-C02F0F42ADAF}" srcOrd="42" destOrd="0" presId="urn:microsoft.com/office/officeart/2005/8/layout/bProcess4"/>
    <dgm:cxn modelId="{23AC0F7B-0782-844B-912E-6CFF319B5DDD}" type="presParOf" srcId="{6221E343-E0E0-2D41-A463-C02F0F42ADAF}" destId="{E932B2E8-B453-534F-A85A-79A57993F855}" srcOrd="0" destOrd="0" presId="urn:microsoft.com/office/officeart/2005/8/layout/bProcess4"/>
    <dgm:cxn modelId="{B623609D-FE0D-2E4A-880F-C245C9666D89}" type="presParOf" srcId="{6221E343-E0E0-2D41-A463-C02F0F42ADAF}" destId="{6CC547F8-48C0-784E-A285-725BE489536A}" srcOrd="1" destOrd="0" presId="urn:microsoft.com/office/officeart/2005/8/layout/bProcess4"/>
    <dgm:cxn modelId="{C9D91E99-CDB4-7D48-B448-97CC1884B6DE}" type="presParOf" srcId="{D3D6C5E6-C3FA-4E4A-BFA0-D0A6CE80F9B6}" destId="{0FE12528-50AB-5444-9854-36501160373F}" srcOrd="43" destOrd="0" presId="urn:microsoft.com/office/officeart/2005/8/layout/bProcess4"/>
    <dgm:cxn modelId="{4F88699D-9240-1049-9A17-73E47D2FC034}" type="presParOf" srcId="{D3D6C5E6-C3FA-4E4A-BFA0-D0A6CE80F9B6}" destId="{07BD01B5-862B-9840-BBEB-69092695734C}" srcOrd="44" destOrd="0" presId="urn:microsoft.com/office/officeart/2005/8/layout/bProcess4"/>
    <dgm:cxn modelId="{DF6D41B5-99C3-B345-8A4A-5E525E76F61D}" type="presParOf" srcId="{07BD01B5-862B-9840-BBEB-69092695734C}" destId="{ACF2EFB0-E63A-2043-B74B-1605BC5BF9E4}" srcOrd="0" destOrd="0" presId="urn:microsoft.com/office/officeart/2005/8/layout/bProcess4"/>
    <dgm:cxn modelId="{1AAA705C-4271-1C4E-BB4E-A59D53FB6E1E}" type="presParOf" srcId="{07BD01B5-862B-9840-BBEB-69092695734C}" destId="{4182140A-AFA0-7544-9BC4-9E2C691756C2}" srcOrd="1" destOrd="0" presId="urn:microsoft.com/office/officeart/2005/8/layout/bProcess4"/>
    <dgm:cxn modelId="{93A5ED0E-0370-B645-B5BF-923F6613F304}" type="presParOf" srcId="{D3D6C5E6-C3FA-4E4A-BFA0-D0A6CE80F9B6}" destId="{EA29A92F-BA4B-C44E-A8B6-DBE52D821CF3}" srcOrd="45" destOrd="0" presId="urn:microsoft.com/office/officeart/2005/8/layout/bProcess4"/>
    <dgm:cxn modelId="{2C479B81-E044-C344-8E26-DA321D539EF8}" type="presParOf" srcId="{D3D6C5E6-C3FA-4E4A-BFA0-D0A6CE80F9B6}" destId="{B1ABAACE-C5F0-C94B-97F7-6E1338352D01}" srcOrd="46" destOrd="0" presId="urn:microsoft.com/office/officeart/2005/8/layout/bProcess4"/>
    <dgm:cxn modelId="{8BF0BBF9-B915-584C-9C2E-6F3C2AE88930}" type="presParOf" srcId="{B1ABAACE-C5F0-C94B-97F7-6E1338352D01}" destId="{18AA0C90-F78B-4042-9297-4171D35EA98F}" srcOrd="0" destOrd="0" presId="urn:microsoft.com/office/officeart/2005/8/layout/bProcess4"/>
    <dgm:cxn modelId="{83103A6B-7F35-0B47-BF9D-2CBE917EAB2C}" type="presParOf" srcId="{B1ABAACE-C5F0-C94B-97F7-6E1338352D01}" destId="{286574BE-184B-BB41-8FAA-C61E1C686258}" srcOrd="1" destOrd="0" presId="urn:microsoft.com/office/officeart/2005/8/layout/bProcess4"/>
    <dgm:cxn modelId="{0FE7161E-BD14-3845-8717-A9227D31BF34}" type="presParOf" srcId="{D3D6C5E6-C3FA-4E4A-BFA0-D0A6CE80F9B6}" destId="{E0954FB1-5D07-6E45-8036-88EB264CC1D8}" srcOrd="47" destOrd="0" presId="urn:microsoft.com/office/officeart/2005/8/layout/bProcess4"/>
    <dgm:cxn modelId="{1D4311D3-08C3-214D-942D-E61DE901CD0D}" type="presParOf" srcId="{D3D6C5E6-C3FA-4E4A-BFA0-D0A6CE80F9B6}" destId="{50C9AB39-F2B5-AE46-ACB7-4D61C255E447}" srcOrd="48" destOrd="0" presId="urn:microsoft.com/office/officeart/2005/8/layout/bProcess4"/>
    <dgm:cxn modelId="{F7E0E6A8-95EA-734B-A9E6-F6DACF1A866E}" type="presParOf" srcId="{50C9AB39-F2B5-AE46-ACB7-4D61C255E447}" destId="{82884125-5C0B-6043-BC03-970D78A153DE}" srcOrd="0" destOrd="0" presId="urn:microsoft.com/office/officeart/2005/8/layout/bProcess4"/>
    <dgm:cxn modelId="{74EB530D-6EDA-BE40-9D05-8A39C8E74EEB}" type="presParOf" srcId="{50C9AB39-F2B5-AE46-ACB7-4D61C255E447}" destId="{81168853-66FB-534A-A8E5-881AF0F153AD}"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2526B-1D19-2A4C-BD54-AEA777D751D6}">
      <dsp:nvSpPr>
        <dsp:cNvPr id="0" name=""/>
        <dsp:cNvSpPr/>
      </dsp:nvSpPr>
      <dsp:spPr>
        <a:xfrm>
          <a:off x="1062533" y="75067"/>
          <a:ext cx="2528673" cy="878174"/>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333AEE-AD87-4044-A5E8-D8596896FEC8}">
      <dsp:nvSpPr>
        <dsp:cNvPr id="0" name=""/>
        <dsp:cNvSpPr/>
      </dsp:nvSpPr>
      <dsp:spPr>
        <a:xfrm>
          <a:off x="2085764" y="2051451"/>
          <a:ext cx="490052" cy="661569"/>
        </a:xfrm>
        <a:prstGeom prst="down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8AB875-B816-3C4D-9FC5-4138D27C121A}">
      <dsp:nvSpPr>
        <dsp:cNvPr id="0" name=""/>
        <dsp:cNvSpPr/>
      </dsp:nvSpPr>
      <dsp:spPr>
        <a:xfrm>
          <a:off x="488281" y="2371633"/>
          <a:ext cx="4080714" cy="797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B4398"/>
              </a:solidFill>
            </a:rPr>
            <a:t>ACGME Accredited VLM Fellowship Training</a:t>
          </a:r>
        </a:p>
      </dsp:txBody>
      <dsp:txXfrm>
        <a:off x="488281" y="2371633"/>
        <a:ext cx="4080714" cy="797449"/>
      </dsp:txXfrm>
    </dsp:sp>
    <dsp:sp modelId="{A1DA84D7-EF77-4F42-9D27-26DCDE848FF0}">
      <dsp:nvSpPr>
        <dsp:cNvPr id="0" name=""/>
        <dsp:cNvSpPr/>
      </dsp:nvSpPr>
      <dsp:spPr>
        <a:xfrm>
          <a:off x="2020257" y="449159"/>
          <a:ext cx="611318" cy="51477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ABIM</a:t>
          </a:r>
        </a:p>
      </dsp:txBody>
      <dsp:txXfrm>
        <a:off x="2109782" y="524546"/>
        <a:ext cx="432268" cy="363999"/>
      </dsp:txXfrm>
    </dsp:sp>
    <dsp:sp modelId="{C54642C2-E379-BF4A-9B92-3FB92664255A}">
      <dsp:nvSpPr>
        <dsp:cNvPr id="0" name=""/>
        <dsp:cNvSpPr/>
      </dsp:nvSpPr>
      <dsp:spPr>
        <a:xfrm>
          <a:off x="1326845" y="259991"/>
          <a:ext cx="739980" cy="59786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ABR</a:t>
          </a:r>
        </a:p>
      </dsp:txBody>
      <dsp:txXfrm>
        <a:off x="1435213" y="347546"/>
        <a:ext cx="523244" cy="422756"/>
      </dsp:txXfrm>
    </dsp:sp>
    <dsp:sp modelId="{6770EBB5-F536-EE43-AD29-58951C663DBF}">
      <dsp:nvSpPr>
        <dsp:cNvPr id="0" name=""/>
        <dsp:cNvSpPr/>
      </dsp:nvSpPr>
      <dsp:spPr>
        <a:xfrm>
          <a:off x="2686192" y="204126"/>
          <a:ext cx="677757" cy="55616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ABS</a:t>
          </a:r>
        </a:p>
      </dsp:txBody>
      <dsp:txXfrm>
        <a:off x="2785447" y="285575"/>
        <a:ext cx="479247" cy="393271"/>
      </dsp:txXfrm>
    </dsp:sp>
    <dsp:sp modelId="{B3549AF8-B3DD-4348-A4F5-527004737EB1}">
      <dsp:nvSpPr>
        <dsp:cNvPr id="0" name=""/>
        <dsp:cNvSpPr/>
      </dsp:nvSpPr>
      <dsp:spPr>
        <a:xfrm>
          <a:off x="1040943" y="-32744"/>
          <a:ext cx="2744296" cy="2195437"/>
        </a:xfrm>
        <a:prstGeom prst="funnel">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CC206-B1C5-8F45-B63E-707D5B44084C}">
      <dsp:nvSpPr>
        <dsp:cNvPr id="0" name=""/>
        <dsp:cNvSpPr/>
      </dsp:nvSpPr>
      <dsp:spPr>
        <a:xfrm>
          <a:off x="3794077" y="1709231"/>
          <a:ext cx="2065090" cy="716808"/>
        </a:xfrm>
        <a:custGeom>
          <a:avLst/>
          <a:gdLst/>
          <a:ahLst/>
          <a:cxnLst/>
          <a:rect l="0" t="0" r="0" b="0"/>
          <a:pathLst>
            <a:path>
              <a:moveTo>
                <a:pt x="0" y="0"/>
              </a:moveTo>
              <a:lnTo>
                <a:pt x="0" y="358404"/>
              </a:lnTo>
              <a:lnTo>
                <a:pt x="2065090" y="358404"/>
              </a:lnTo>
              <a:lnTo>
                <a:pt x="2065090" y="716808"/>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1347E9-67EA-3E4E-92AB-5A0EA3A9418A}">
      <dsp:nvSpPr>
        <dsp:cNvPr id="0" name=""/>
        <dsp:cNvSpPr/>
      </dsp:nvSpPr>
      <dsp:spPr>
        <a:xfrm>
          <a:off x="1728986" y="1709231"/>
          <a:ext cx="2065090" cy="716808"/>
        </a:xfrm>
        <a:custGeom>
          <a:avLst/>
          <a:gdLst/>
          <a:ahLst/>
          <a:cxnLst/>
          <a:rect l="0" t="0" r="0" b="0"/>
          <a:pathLst>
            <a:path>
              <a:moveTo>
                <a:pt x="2065090" y="0"/>
              </a:moveTo>
              <a:lnTo>
                <a:pt x="2065090" y="358404"/>
              </a:lnTo>
              <a:lnTo>
                <a:pt x="0" y="358404"/>
              </a:lnTo>
              <a:lnTo>
                <a:pt x="0" y="716808"/>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A08701-7C37-7942-BEFF-7B6373587BA9}">
      <dsp:nvSpPr>
        <dsp:cNvPr id="0" name=""/>
        <dsp:cNvSpPr/>
      </dsp:nvSpPr>
      <dsp:spPr>
        <a:xfrm>
          <a:off x="2087391" y="2545"/>
          <a:ext cx="3413372" cy="1706686"/>
        </a:xfrm>
        <a:prstGeom prst="rect">
          <a:avLst/>
        </a:prstGeom>
        <a:solidFill>
          <a:srgbClr val="2B4398"/>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VLM Subspecialty Leadership Group</a:t>
          </a:r>
        </a:p>
      </dsp:txBody>
      <dsp:txXfrm>
        <a:off x="2087391" y="2545"/>
        <a:ext cx="3413372" cy="1706686"/>
      </dsp:txXfrm>
    </dsp:sp>
    <dsp:sp modelId="{38BCD7B3-64DE-E442-9074-C7E892DEBD6E}">
      <dsp:nvSpPr>
        <dsp:cNvPr id="0" name=""/>
        <dsp:cNvSpPr/>
      </dsp:nvSpPr>
      <dsp:spPr>
        <a:xfrm>
          <a:off x="22300" y="2426040"/>
          <a:ext cx="3413372" cy="170668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VLM Subspecialty Advisory Council</a:t>
          </a:r>
        </a:p>
        <a:p>
          <a:pPr marL="0" lvl="0" indent="0" algn="ctr" defTabSz="622300">
            <a:lnSpc>
              <a:spcPct val="90000"/>
            </a:lnSpc>
            <a:spcBef>
              <a:spcPct val="0"/>
            </a:spcBef>
            <a:spcAft>
              <a:spcPct val="35000"/>
            </a:spcAft>
            <a:buNone/>
          </a:pPr>
          <a:r>
            <a:rPr lang="en-US" sz="1400" kern="1200" dirty="0"/>
            <a:t>(Society specific groups that update members on the VLM progress)</a:t>
          </a:r>
        </a:p>
      </dsp:txBody>
      <dsp:txXfrm>
        <a:off x="22300" y="2426040"/>
        <a:ext cx="3413372" cy="1706686"/>
      </dsp:txXfrm>
    </dsp:sp>
    <dsp:sp modelId="{AE9D2D69-E236-1344-93DC-026F265BAD7D}">
      <dsp:nvSpPr>
        <dsp:cNvPr id="0" name=""/>
        <dsp:cNvSpPr/>
      </dsp:nvSpPr>
      <dsp:spPr>
        <a:xfrm>
          <a:off x="4152481" y="2426040"/>
          <a:ext cx="3413372" cy="170668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VLM Subspecialty ACGME </a:t>
          </a:r>
        </a:p>
        <a:p>
          <a:pPr marL="0" lvl="0" indent="0" algn="ctr" defTabSz="622300">
            <a:lnSpc>
              <a:spcPct val="90000"/>
            </a:lnSpc>
            <a:spcBef>
              <a:spcPct val="0"/>
            </a:spcBef>
            <a:spcAft>
              <a:spcPct val="35000"/>
            </a:spcAft>
            <a:buNone/>
          </a:pPr>
          <a:r>
            <a:rPr lang="en-US" sz="1400" kern="1200" dirty="0"/>
            <a:t>Writing Group</a:t>
          </a:r>
        </a:p>
      </dsp:txBody>
      <dsp:txXfrm>
        <a:off x="4152481" y="2426040"/>
        <a:ext cx="3413372" cy="17066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A13A7-6FA4-F64A-94E9-B9392B62B474}">
      <dsp:nvSpPr>
        <dsp:cNvPr id="0" name=""/>
        <dsp:cNvSpPr/>
      </dsp:nvSpPr>
      <dsp:spPr>
        <a:xfrm>
          <a:off x="0" y="270933"/>
          <a:ext cx="4876800" cy="4876800"/>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156D38-820F-7C49-B52A-190E1267DBDD}">
      <dsp:nvSpPr>
        <dsp:cNvPr id="0" name=""/>
        <dsp:cNvSpPr/>
      </dsp:nvSpPr>
      <dsp:spPr>
        <a:xfrm>
          <a:off x="2438400" y="270933"/>
          <a:ext cx="5689599" cy="4876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rgbClr val="7FBC42"/>
              </a:solidFill>
            </a:rPr>
            <a:t>ABS</a:t>
          </a:r>
        </a:p>
      </dsp:txBody>
      <dsp:txXfrm>
        <a:off x="2438400" y="270933"/>
        <a:ext cx="2844799" cy="1463043"/>
      </dsp:txXfrm>
    </dsp:sp>
    <dsp:sp modelId="{468293F8-B08A-CA4D-AD8F-AC98133CAC53}">
      <dsp:nvSpPr>
        <dsp:cNvPr id="0" name=""/>
        <dsp:cNvSpPr/>
      </dsp:nvSpPr>
      <dsp:spPr>
        <a:xfrm>
          <a:off x="853441" y="1733976"/>
          <a:ext cx="3169916" cy="3169916"/>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0DE49-D105-4D44-91CA-9C6E1E720E43}">
      <dsp:nvSpPr>
        <dsp:cNvPr id="0" name=""/>
        <dsp:cNvSpPr/>
      </dsp:nvSpPr>
      <dsp:spPr>
        <a:xfrm>
          <a:off x="2438400" y="1733976"/>
          <a:ext cx="5689599" cy="3169916"/>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solidFill>
                <a:srgbClr val="7FBC42"/>
              </a:solidFill>
            </a:rPr>
            <a:t>ABR</a:t>
          </a:r>
        </a:p>
      </dsp:txBody>
      <dsp:txXfrm>
        <a:off x="2438400" y="1733976"/>
        <a:ext cx="2844799" cy="1463038"/>
      </dsp:txXfrm>
    </dsp:sp>
    <dsp:sp modelId="{4641F08A-547B-CE4A-8E0F-83CAE6D0B7C3}">
      <dsp:nvSpPr>
        <dsp:cNvPr id="0" name=""/>
        <dsp:cNvSpPr/>
      </dsp:nvSpPr>
      <dsp:spPr>
        <a:xfrm>
          <a:off x="1706880" y="3197014"/>
          <a:ext cx="1463038" cy="1463038"/>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E4781C-91F1-0B44-87AE-C777099FD04B}">
      <dsp:nvSpPr>
        <dsp:cNvPr id="0" name=""/>
        <dsp:cNvSpPr/>
      </dsp:nvSpPr>
      <dsp:spPr>
        <a:xfrm>
          <a:off x="2438400" y="3197014"/>
          <a:ext cx="5689599" cy="1463038"/>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rgbClr val="003B71"/>
            </a:solidFill>
          </a:endParaRPr>
        </a:p>
        <a:p>
          <a:pPr marL="0" lvl="0" indent="0" algn="ctr" defTabSz="1422400">
            <a:lnSpc>
              <a:spcPct val="90000"/>
            </a:lnSpc>
            <a:spcBef>
              <a:spcPct val="0"/>
            </a:spcBef>
            <a:spcAft>
              <a:spcPct val="35000"/>
            </a:spcAft>
            <a:buNone/>
          </a:pPr>
          <a:r>
            <a:rPr lang="en-US" sz="3200" kern="1200" dirty="0">
              <a:solidFill>
                <a:srgbClr val="003B71"/>
              </a:solidFill>
            </a:rPr>
            <a:t>ABIM</a:t>
          </a:r>
        </a:p>
        <a:p>
          <a:pPr marL="0" lvl="0" indent="0" algn="ctr" defTabSz="1422400">
            <a:lnSpc>
              <a:spcPct val="90000"/>
            </a:lnSpc>
            <a:spcBef>
              <a:spcPct val="0"/>
            </a:spcBef>
            <a:spcAft>
              <a:spcPct val="35000"/>
            </a:spcAft>
            <a:buNone/>
          </a:pPr>
          <a:r>
            <a:rPr lang="en-US" sz="3200" kern="1200" dirty="0">
              <a:solidFill>
                <a:srgbClr val="003B71"/>
              </a:solidFill>
            </a:rPr>
            <a:t>ABD</a:t>
          </a:r>
        </a:p>
        <a:p>
          <a:pPr marL="0" lvl="0" indent="0" algn="ctr" defTabSz="1422400">
            <a:lnSpc>
              <a:spcPct val="90000"/>
            </a:lnSpc>
            <a:spcBef>
              <a:spcPct val="0"/>
            </a:spcBef>
            <a:spcAft>
              <a:spcPct val="35000"/>
            </a:spcAft>
            <a:buNone/>
          </a:pPr>
          <a:endParaRPr lang="en-US" sz="3200" kern="1200" dirty="0">
            <a:solidFill>
              <a:srgbClr val="003B71"/>
            </a:solidFill>
          </a:endParaRPr>
        </a:p>
      </dsp:txBody>
      <dsp:txXfrm>
        <a:off x="2438400" y="3197014"/>
        <a:ext cx="2844799" cy="1463038"/>
      </dsp:txXfrm>
    </dsp:sp>
    <dsp:sp modelId="{91EE28F3-65FF-604E-A4DB-5FDACCEEAE69}">
      <dsp:nvSpPr>
        <dsp:cNvPr id="0" name=""/>
        <dsp:cNvSpPr/>
      </dsp:nvSpPr>
      <dsp:spPr>
        <a:xfrm>
          <a:off x="5283200" y="270933"/>
          <a:ext cx="2844799" cy="146304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solidFill>
                <a:srgbClr val="7FBC42"/>
              </a:solidFill>
            </a:rPr>
            <a:t>AVLS Counsel</a:t>
          </a:r>
        </a:p>
        <a:p>
          <a:pPr marL="285750" lvl="1" indent="-285750" algn="l" defTabSz="1244600">
            <a:lnSpc>
              <a:spcPct val="90000"/>
            </a:lnSpc>
            <a:spcBef>
              <a:spcPct val="0"/>
            </a:spcBef>
            <a:spcAft>
              <a:spcPct val="15000"/>
            </a:spcAft>
            <a:buChar char="•"/>
          </a:pPr>
          <a:r>
            <a:rPr lang="en-US" sz="2800" kern="1200" dirty="0">
              <a:solidFill>
                <a:srgbClr val="7FBC42"/>
              </a:solidFill>
            </a:rPr>
            <a:t>AVF Counsel</a:t>
          </a:r>
        </a:p>
      </dsp:txBody>
      <dsp:txXfrm>
        <a:off x="5283200" y="270933"/>
        <a:ext cx="2844799" cy="1463043"/>
      </dsp:txXfrm>
    </dsp:sp>
    <dsp:sp modelId="{2F4829DC-7609-2540-A37E-5925EFCBDA99}">
      <dsp:nvSpPr>
        <dsp:cNvPr id="0" name=""/>
        <dsp:cNvSpPr/>
      </dsp:nvSpPr>
      <dsp:spPr>
        <a:xfrm>
          <a:off x="5283200" y="1733976"/>
          <a:ext cx="2844799" cy="1463038"/>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solidFill>
                <a:srgbClr val="7FBC42"/>
              </a:solidFill>
            </a:rPr>
            <a:t>SIR Counsel</a:t>
          </a:r>
        </a:p>
      </dsp:txBody>
      <dsp:txXfrm>
        <a:off x="5283200" y="1733976"/>
        <a:ext cx="2844799" cy="1463038"/>
      </dsp:txXfrm>
    </dsp:sp>
    <dsp:sp modelId="{B6D0BFB1-FBDE-3749-9B23-3CB1B25F273E}">
      <dsp:nvSpPr>
        <dsp:cNvPr id="0" name=""/>
        <dsp:cNvSpPr/>
      </dsp:nvSpPr>
      <dsp:spPr>
        <a:xfrm>
          <a:off x="5283200" y="3197014"/>
          <a:ext cx="2844799" cy="1463038"/>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solidFill>
                <a:srgbClr val="003B71"/>
              </a:solidFill>
            </a:rPr>
            <a:t>SVM Counsel</a:t>
          </a:r>
        </a:p>
        <a:p>
          <a:pPr marL="285750" lvl="1" indent="-285750" algn="l" defTabSz="1244600">
            <a:lnSpc>
              <a:spcPct val="90000"/>
            </a:lnSpc>
            <a:spcBef>
              <a:spcPct val="0"/>
            </a:spcBef>
            <a:spcAft>
              <a:spcPct val="15000"/>
            </a:spcAft>
            <a:buChar char="•"/>
          </a:pPr>
          <a:r>
            <a:rPr lang="en-US" sz="2800" kern="1200" dirty="0">
              <a:solidFill>
                <a:srgbClr val="003B71"/>
              </a:solidFill>
            </a:rPr>
            <a:t>SCAI Counsel</a:t>
          </a:r>
        </a:p>
        <a:p>
          <a:pPr marL="285750" lvl="1" indent="-285750" algn="l" defTabSz="1244600">
            <a:lnSpc>
              <a:spcPct val="90000"/>
            </a:lnSpc>
            <a:spcBef>
              <a:spcPct val="0"/>
            </a:spcBef>
            <a:spcAft>
              <a:spcPct val="15000"/>
            </a:spcAft>
            <a:buChar char="•"/>
          </a:pPr>
          <a:r>
            <a:rPr lang="en-US" sz="2800" kern="1200" dirty="0">
              <a:solidFill>
                <a:srgbClr val="003B71"/>
              </a:solidFill>
            </a:rPr>
            <a:t>ADD Counsel</a:t>
          </a:r>
        </a:p>
      </dsp:txBody>
      <dsp:txXfrm>
        <a:off x="5283200" y="3197014"/>
        <a:ext cx="2844799" cy="14630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AF08E-4E7B-9049-B440-E9944EAD92BC}">
      <dsp:nvSpPr>
        <dsp:cNvPr id="0" name=""/>
        <dsp:cNvSpPr/>
      </dsp:nvSpPr>
      <dsp:spPr>
        <a:xfrm>
          <a:off x="2245551" y="495123"/>
          <a:ext cx="2082621" cy="965106"/>
        </a:xfrm>
        <a:prstGeom prst="roundRect">
          <a:avLst>
            <a:gd name="adj" fmla="val 10000"/>
          </a:avLst>
        </a:prstGeom>
        <a:solidFill>
          <a:srgbClr val="7FBC42">
            <a:alpha val="90000"/>
          </a:srgb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ABS</a:t>
          </a:r>
        </a:p>
      </dsp:txBody>
      <dsp:txXfrm>
        <a:off x="2273818" y="523390"/>
        <a:ext cx="2026087" cy="908572"/>
      </dsp:txXfrm>
    </dsp:sp>
    <dsp:sp modelId="{313829E6-3CC1-5248-9618-75C6DF9A7289}">
      <dsp:nvSpPr>
        <dsp:cNvPr id="0" name=""/>
        <dsp:cNvSpPr/>
      </dsp:nvSpPr>
      <dsp:spPr>
        <a:xfrm>
          <a:off x="4835834" y="525388"/>
          <a:ext cx="1632775" cy="907097"/>
        </a:xfrm>
        <a:prstGeom prst="roundRect">
          <a:avLst>
            <a:gd name="adj" fmla="val 10000"/>
          </a:avLst>
        </a:prstGeom>
        <a:solidFill>
          <a:srgbClr val="7FBC42">
            <a:alpha val="90000"/>
          </a:srgb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ABR</a:t>
          </a:r>
        </a:p>
      </dsp:txBody>
      <dsp:txXfrm>
        <a:off x="4862402" y="551956"/>
        <a:ext cx="1579639" cy="853961"/>
      </dsp:txXfrm>
    </dsp:sp>
    <dsp:sp modelId="{9DC17835-00DC-F949-80AB-EDC4E3407C4A}">
      <dsp:nvSpPr>
        <dsp:cNvPr id="0" name=""/>
        <dsp:cNvSpPr/>
      </dsp:nvSpPr>
      <dsp:spPr>
        <a:xfrm>
          <a:off x="4068065" y="3869666"/>
          <a:ext cx="680323" cy="680323"/>
        </a:xfrm>
        <a:prstGeom prst="triangle">
          <a:avLst/>
        </a:prstGeom>
        <a:solidFill>
          <a:srgbClr val="7FBC42">
            <a:alpha val="90000"/>
          </a:srgb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8D7D86-BE66-7C41-8C31-E9611B28B589}">
      <dsp:nvSpPr>
        <dsp:cNvPr id="0" name=""/>
        <dsp:cNvSpPr/>
      </dsp:nvSpPr>
      <dsp:spPr>
        <a:xfrm>
          <a:off x="2342641" y="3517699"/>
          <a:ext cx="4083184" cy="285524"/>
        </a:xfrm>
        <a:prstGeom prst="rect">
          <a:avLst/>
        </a:prstGeom>
        <a:solidFill>
          <a:srgbClr val="7FBC42">
            <a:alpha val="90000"/>
          </a:srgb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A3B56D-A467-C846-ABE7-582E4F4231B2}">
      <dsp:nvSpPr>
        <dsp:cNvPr id="0" name=""/>
        <dsp:cNvSpPr/>
      </dsp:nvSpPr>
      <dsp:spPr>
        <a:xfrm>
          <a:off x="5680580" y="2869779"/>
          <a:ext cx="1620365" cy="55958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ABOG</a:t>
          </a:r>
        </a:p>
      </dsp:txBody>
      <dsp:txXfrm>
        <a:off x="5707897" y="2897096"/>
        <a:ext cx="1565731" cy="504950"/>
      </dsp:txXfrm>
    </dsp:sp>
    <dsp:sp modelId="{ECFC5311-EC2E-2B41-AF97-717EB30D70D7}">
      <dsp:nvSpPr>
        <dsp:cNvPr id="0" name=""/>
        <dsp:cNvSpPr/>
      </dsp:nvSpPr>
      <dsp:spPr>
        <a:xfrm>
          <a:off x="5343724" y="1972441"/>
          <a:ext cx="1620365" cy="55958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ABEM</a:t>
          </a:r>
        </a:p>
      </dsp:txBody>
      <dsp:txXfrm>
        <a:off x="5371041" y="1999758"/>
        <a:ext cx="1565731" cy="504950"/>
      </dsp:txXfrm>
    </dsp:sp>
    <dsp:sp modelId="{0D23905C-3BF3-F748-AA57-E25E9EFAA892}">
      <dsp:nvSpPr>
        <dsp:cNvPr id="0" name=""/>
        <dsp:cNvSpPr/>
      </dsp:nvSpPr>
      <dsp:spPr>
        <a:xfrm>
          <a:off x="3475790" y="1972440"/>
          <a:ext cx="1620365" cy="55958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ABD</a:t>
          </a:r>
        </a:p>
      </dsp:txBody>
      <dsp:txXfrm>
        <a:off x="3503107" y="1999757"/>
        <a:ext cx="1565731" cy="504950"/>
      </dsp:txXfrm>
    </dsp:sp>
    <dsp:sp modelId="{1F486A63-E857-524B-B086-CD5E34CB38BA}">
      <dsp:nvSpPr>
        <dsp:cNvPr id="0" name=""/>
        <dsp:cNvSpPr/>
      </dsp:nvSpPr>
      <dsp:spPr>
        <a:xfrm>
          <a:off x="3475785" y="2839797"/>
          <a:ext cx="1620365" cy="55958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ABA</a:t>
          </a:r>
        </a:p>
      </dsp:txBody>
      <dsp:txXfrm>
        <a:off x="3503102" y="2867114"/>
        <a:ext cx="1565731" cy="504950"/>
      </dsp:txXfrm>
    </dsp:sp>
    <dsp:sp modelId="{1B19BB70-B0BA-1943-B0BC-05452CD4ED6E}">
      <dsp:nvSpPr>
        <dsp:cNvPr id="0" name=""/>
        <dsp:cNvSpPr/>
      </dsp:nvSpPr>
      <dsp:spPr>
        <a:xfrm>
          <a:off x="1259731" y="2840517"/>
          <a:ext cx="1620365" cy="55958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ABFM</a:t>
          </a:r>
        </a:p>
      </dsp:txBody>
      <dsp:txXfrm>
        <a:off x="1287048" y="2867834"/>
        <a:ext cx="1565731" cy="504950"/>
      </dsp:txXfrm>
    </dsp:sp>
    <dsp:sp modelId="{DE3EAFEC-D485-554D-B171-248CB6BA17CE}">
      <dsp:nvSpPr>
        <dsp:cNvPr id="0" name=""/>
        <dsp:cNvSpPr/>
      </dsp:nvSpPr>
      <dsp:spPr>
        <a:xfrm>
          <a:off x="1683837" y="1972439"/>
          <a:ext cx="1620365" cy="55958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ABIM</a:t>
          </a:r>
        </a:p>
      </dsp:txBody>
      <dsp:txXfrm>
        <a:off x="1711154" y="1999756"/>
        <a:ext cx="1565731" cy="5049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B1E68-C8A1-4041-8A4B-E74C31E2FDBD}">
      <dsp:nvSpPr>
        <dsp:cNvPr id="0" name=""/>
        <dsp:cNvSpPr/>
      </dsp:nvSpPr>
      <dsp:spPr>
        <a:xfrm rot="5400000">
          <a:off x="-256291" y="892553"/>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52874C-3128-174D-B2A6-F6794A667F57}">
      <dsp:nvSpPr>
        <dsp:cNvPr id="0" name=""/>
        <dsp:cNvSpPr/>
      </dsp:nvSpPr>
      <dsp:spPr>
        <a:xfrm>
          <a:off x="741" y="176587"/>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Dermatology</a:t>
          </a:r>
        </a:p>
      </dsp:txBody>
      <dsp:txXfrm>
        <a:off x="27124" y="202970"/>
        <a:ext cx="1448537" cy="848015"/>
      </dsp:txXfrm>
    </dsp:sp>
    <dsp:sp modelId="{E05B8F92-8853-B54C-99AC-C3BE544AA968}">
      <dsp:nvSpPr>
        <dsp:cNvPr id="0" name=""/>
        <dsp:cNvSpPr/>
      </dsp:nvSpPr>
      <dsp:spPr>
        <a:xfrm rot="5400000">
          <a:off x="-256291" y="2018530"/>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6EC893-611F-F141-BAB7-2607BA12C4C8}">
      <dsp:nvSpPr>
        <dsp:cNvPr id="0" name=""/>
        <dsp:cNvSpPr/>
      </dsp:nvSpPr>
      <dsp:spPr>
        <a:xfrm>
          <a:off x="741" y="1302564"/>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OB-GYN</a:t>
          </a:r>
        </a:p>
      </dsp:txBody>
      <dsp:txXfrm>
        <a:off x="27124" y="1328947"/>
        <a:ext cx="1448537" cy="848015"/>
      </dsp:txXfrm>
    </dsp:sp>
    <dsp:sp modelId="{1BD4DA1B-E4C9-414A-BB95-C3CB90DF5500}">
      <dsp:nvSpPr>
        <dsp:cNvPr id="0" name=""/>
        <dsp:cNvSpPr/>
      </dsp:nvSpPr>
      <dsp:spPr>
        <a:xfrm rot="5400000">
          <a:off x="-256291" y="3144508"/>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44789A-F783-B846-80D7-5714011C70E4}">
      <dsp:nvSpPr>
        <dsp:cNvPr id="0" name=""/>
        <dsp:cNvSpPr/>
      </dsp:nvSpPr>
      <dsp:spPr>
        <a:xfrm>
          <a:off x="741" y="2428541"/>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Ophthalmology</a:t>
          </a:r>
        </a:p>
      </dsp:txBody>
      <dsp:txXfrm>
        <a:off x="27124" y="2454924"/>
        <a:ext cx="1448537" cy="848015"/>
      </dsp:txXfrm>
    </dsp:sp>
    <dsp:sp modelId="{930CC289-C944-1D4E-810A-9AC260F96EE4}">
      <dsp:nvSpPr>
        <dsp:cNvPr id="0" name=""/>
        <dsp:cNvSpPr/>
      </dsp:nvSpPr>
      <dsp:spPr>
        <a:xfrm rot="5400000">
          <a:off x="-256291" y="4270485"/>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F5C382-5AF3-1144-9218-573B799BF689}">
      <dsp:nvSpPr>
        <dsp:cNvPr id="0" name=""/>
        <dsp:cNvSpPr/>
      </dsp:nvSpPr>
      <dsp:spPr>
        <a:xfrm>
          <a:off x="741" y="3554518"/>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Otolaryngology</a:t>
          </a:r>
        </a:p>
      </dsp:txBody>
      <dsp:txXfrm>
        <a:off x="27124" y="3580901"/>
        <a:ext cx="1448537" cy="848015"/>
      </dsp:txXfrm>
    </dsp:sp>
    <dsp:sp modelId="{A1F0B737-439C-9349-B717-F68662F4C6F4}">
      <dsp:nvSpPr>
        <dsp:cNvPr id="0" name=""/>
        <dsp:cNvSpPr/>
      </dsp:nvSpPr>
      <dsp:spPr>
        <a:xfrm>
          <a:off x="306697" y="4833474"/>
          <a:ext cx="1991037"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2D833E-37FD-0D4C-9434-B33BCF3C78F7}">
      <dsp:nvSpPr>
        <dsp:cNvPr id="0" name=""/>
        <dsp:cNvSpPr/>
      </dsp:nvSpPr>
      <dsp:spPr>
        <a:xfrm>
          <a:off x="741" y="4680496"/>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Orthopedic Surgery</a:t>
          </a:r>
        </a:p>
      </dsp:txBody>
      <dsp:txXfrm>
        <a:off x="27124" y="4706879"/>
        <a:ext cx="1448537" cy="848015"/>
      </dsp:txXfrm>
    </dsp:sp>
    <dsp:sp modelId="{831E54EC-979A-C646-99B2-2827351CC2E4}">
      <dsp:nvSpPr>
        <dsp:cNvPr id="0" name=""/>
        <dsp:cNvSpPr/>
      </dsp:nvSpPr>
      <dsp:spPr>
        <a:xfrm rot="16200000">
          <a:off x="1740441" y="4270485"/>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CAB48A-39FD-8249-95C8-9017F24BC1B0}">
      <dsp:nvSpPr>
        <dsp:cNvPr id="0" name=""/>
        <dsp:cNvSpPr/>
      </dsp:nvSpPr>
      <dsp:spPr>
        <a:xfrm>
          <a:off x="1997474" y="4680496"/>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Pediatrics</a:t>
          </a:r>
        </a:p>
      </dsp:txBody>
      <dsp:txXfrm>
        <a:off x="2023857" y="4706879"/>
        <a:ext cx="1448537" cy="848015"/>
      </dsp:txXfrm>
    </dsp:sp>
    <dsp:sp modelId="{2611A544-A99F-DC40-BEC5-3605936F9919}">
      <dsp:nvSpPr>
        <dsp:cNvPr id="0" name=""/>
        <dsp:cNvSpPr/>
      </dsp:nvSpPr>
      <dsp:spPr>
        <a:xfrm rot="16200000">
          <a:off x="1740441" y="3144508"/>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FF7CF9-1C79-0B46-AF08-6BBA628AFA5B}">
      <dsp:nvSpPr>
        <dsp:cNvPr id="0" name=""/>
        <dsp:cNvSpPr/>
      </dsp:nvSpPr>
      <dsp:spPr>
        <a:xfrm>
          <a:off x="1997474" y="3554518"/>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Psychiatry &amp; Neurology</a:t>
          </a:r>
        </a:p>
      </dsp:txBody>
      <dsp:txXfrm>
        <a:off x="2023857" y="3580901"/>
        <a:ext cx="1448537" cy="848015"/>
      </dsp:txXfrm>
    </dsp:sp>
    <dsp:sp modelId="{317ECF12-70A0-F149-B3EA-75AE6110935C}">
      <dsp:nvSpPr>
        <dsp:cNvPr id="0" name=""/>
        <dsp:cNvSpPr/>
      </dsp:nvSpPr>
      <dsp:spPr>
        <a:xfrm rot="16200000">
          <a:off x="1740441" y="2018530"/>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2355A0-00EA-3449-A944-5D5238DF7717}">
      <dsp:nvSpPr>
        <dsp:cNvPr id="0" name=""/>
        <dsp:cNvSpPr/>
      </dsp:nvSpPr>
      <dsp:spPr>
        <a:xfrm>
          <a:off x="1997474" y="2428541"/>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Radiology</a:t>
          </a:r>
        </a:p>
      </dsp:txBody>
      <dsp:txXfrm>
        <a:off x="2023857" y="2454924"/>
        <a:ext cx="1448537" cy="848015"/>
      </dsp:txXfrm>
    </dsp:sp>
    <dsp:sp modelId="{69D1E8FD-805B-724F-95F0-F9780AADAD3B}">
      <dsp:nvSpPr>
        <dsp:cNvPr id="0" name=""/>
        <dsp:cNvSpPr/>
      </dsp:nvSpPr>
      <dsp:spPr>
        <a:xfrm rot="16200000">
          <a:off x="1740441" y="892553"/>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CF607E-1136-2F4A-9E0C-5DBDA62BA01E}">
      <dsp:nvSpPr>
        <dsp:cNvPr id="0" name=""/>
        <dsp:cNvSpPr/>
      </dsp:nvSpPr>
      <dsp:spPr>
        <a:xfrm>
          <a:off x="1997474" y="1302564"/>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Urology</a:t>
          </a:r>
        </a:p>
      </dsp:txBody>
      <dsp:txXfrm>
        <a:off x="2023857" y="1328947"/>
        <a:ext cx="1448537" cy="848015"/>
      </dsp:txXfrm>
    </dsp:sp>
    <dsp:sp modelId="{37039B64-3054-4A46-95BF-2CF00652AB10}">
      <dsp:nvSpPr>
        <dsp:cNvPr id="0" name=""/>
        <dsp:cNvSpPr/>
      </dsp:nvSpPr>
      <dsp:spPr>
        <a:xfrm>
          <a:off x="2303430" y="329564"/>
          <a:ext cx="1991037"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9BF82F-76AA-0B49-B2D0-919C5401C385}">
      <dsp:nvSpPr>
        <dsp:cNvPr id="0" name=""/>
        <dsp:cNvSpPr/>
      </dsp:nvSpPr>
      <dsp:spPr>
        <a:xfrm>
          <a:off x="1997474" y="176587"/>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Internal Medicine</a:t>
          </a:r>
        </a:p>
      </dsp:txBody>
      <dsp:txXfrm>
        <a:off x="2023857" y="202970"/>
        <a:ext cx="1448537" cy="848015"/>
      </dsp:txXfrm>
    </dsp:sp>
    <dsp:sp modelId="{3026913B-7E1A-C84A-A77B-47F61D420E34}">
      <dsp:nvSpPr>
        <dsp:cNvPr id="0" name=""/>
        <dsp:cNvSpPr/>
      </dsp:nvSpPr>
      <dsp:spPr>
        <a:xfrm rot="5400000">
          <a:off x="3737174" y="892553"/>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A5C373-E7D2-424B-864C-1C8E23953E83}">
      <dsp:nvSpPr>
        <dsp:cNvPr id="0" name=""/>
        <dsp:cNvSpPr/>
      </dsp:nvSpPr>
      <dsp:spPr>
        <a:xfrm>
          <a:off x="3994207" y="176587"/>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Pathology</a:t>
          </a:r>
        </a:p>
      </dsp:txBody>
      <dsp:txXfrm>
        <a:off x="4020590" y="202970"/>
        <a:ext cx="1448537" cy="848015"/>
      </dsp:txXfrm>
    </dsp:sp>
    <dsp:sp modelId="{4E684567-53CB-2145-B824-F1D29C34B422}">
      <dsp:nvSpPr>
        <dsp:cNvPr id="0" name=""/>
        <dsp:cNvSpPr/>
      </dsp:nvSpPr>
      <dsp:spPr>
        <a:xfrm rot="5400000">
          <a:off x="3737174" y="2018530"/>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A2BC39-A4C1-E049-B1F7-1C77EB4AD064}">
      <dsp:nvSpPr>
        <dsp:cNvPr id="0" name=""/>
        <dsp:cNvSpPr/>
      </dsp:nvSpPr>
      <dsp:spPr>
        <a:xfrm>
          <a:off x="3994207" y="1302564"/>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Surgery</a:t>
          </a:r>
        </a:p>
      </dsp:txBody>
      <dsp:txXfrm>
        <a:off x="4020590" y="1328947"/>
        <a:ext cx="1448537" cy="848015"/>
      </dsp:txXfrm>
    </dsp:sp>
    <dsp:sp modelId="{06AFAB39-173A-0F42-98E1-12E74939FC9B}">
      <dsp:nvSpPr>
        <dsp:cNvPr id="0" name=""/>
        <dsp:cNvSpPr/>
      </dsp:nvSpPr>
      <dsp:spPr>
        <a:xfrm rot="5400000">
          <a:off x="3737174" y="3144508"/>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D68966-FD42-B647-99D7-4272CFFE3DAB}">
      <dsp:nvSpPr>
        <dsp:cNvPr id="0" name=""/>
        <dsp:cNvSpPr/>
      </dsp:nvSpPr>
      <dsp:spPr>
        <a:xfrm>
          <a:off x="3994207" y="2428541"/>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Neurosurgery</a:t>
          </a:r>
        </a:p>
      </dsp:txBody>
      <dsp:txXfrm>
        <a:off x="4020590" y="2454924"/>
        <a:ext cx="1448537" cy="848015"/>
      </dsp:txXfrm>
    </dsp:sp>
    <dsp:sp modelId="{89B1E368-3B21-D242-AC37-CC939264E398}">
      <dsp:nvSpPr>
        <dsp:cNvPr id="0" name=""/>
        <dsp:cNvSpPr/>
      </dsp:nvSpPr>
      <dsp:spPr>
        <a:xfrm rot="5400000">
          <a:off x="3737174" y="4270485"/>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20A6EA-DB8A-AC46-B2E9-A749C52A366E}">
      <dsp:nvSpPr>
        <dsp:cNvPr id="0" name=""/>
        <dsp:cNvSpPr/>
      </dsp:nvSpPr>
      <dsp:spPr>
        <a:xfrm>
          <a:off x="3994207" y="3554518"/>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Anesthesiology</a:t>
          </a:r>
        </a:p>
      </dsp:txBody>
      <dsp:txXfrm>
        <a:off x="4020590" y="3580901"/>
        <a:ext cx="1448537" cy="848015"/>
      </dsp:txXfrm>
    </dsp:sp>
    <dsp:sp modelId="{00D45532-0121-FA45-BC6A-227549EEB398}">
      <dsp:nvSpPr>
        <dsp:cNvPr id="0" name=""/>
        <dsp:cNvSpPr/>
      </dsp:nvSpPr>
      <dsp:spPr>
        <a:xfrm>
          <a:off x="4300163" y="4833474"/>
          <a:ext cx="1991037"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2E0F9B-5288-D84D-90F1-03FCEEDEB9F5}">
      <dsp:nvSpPr>
        <dsp:cNvPr id="0" name=""/>
        <dsp:cNvSpPr/>
      </dsp:nvSpPr>
      <dsp:spPr>
        <a:xfrm>
          <a:off x="3994207" y="4680496"/>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Plastic Surgery</a:t>
          </a:r>
        </a:p>
      </dsp:txBody>
      <dsp:txXfrm>
        <a:off x="4020590" y="4706879"/>
        <a:ext cx="1448537" cy="848015"/>
      </dsp:txXfrm>
    </dsp:sp>
    <dsp:sp modelId="{F5AA8D1E-7EF6-0246-AD07-FF87FAA451C0}">
      <dsp:nvSpPr>
        <dsp:cNvPr id="0" name=""/>
        <dsp:cNvSpPr/>
      </dsp:nvSpPr>
      <dsp:spPr>
        <a:xfrm rot="16200000">
          <a:off x="5733907" y="4270485"/>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1EFD05-7E94-EF4D-909A-111F809635A6}">
      <dsp:nvSpPr>
        <dsp:cNvPr id="0" name=""/>
        <dsp:cNvSpPr/>
      </dsp:nvSpPr>
      <dsp:spPr>
        <a:xfrm>
          <a:off x="5990940" y="4680496"/>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Physical Medicine &amp; Rehabilitation</a:t>
          </a:r>
        </a:p>
      </dsp:txBody>
      <dsp:txXfrm>
        <a:off x="6017323" y="4706879"/>
        <a:ext cx="1448537" cy="848015"/>
      </dsp:txXfrm>
    </dsp:sp>
    <dsp:sp modelId="{12E53A7F-F183-6649-8C21-629B59D6113A}">
      <dsp:nvSpPr>
        <dsp:cNvPr id="0" name=""/>
        <dsp:cNvSpPr/>
      </dsp:nvSpPr>
      <dsp:spPr>
        <a:xfrm rot="16200000">
          <a:off x="5733907" y="3144508"/>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DDEACF-3F38-924C-AB43-15DEEB6011FB}">
      <dsp:nvSpPr>
        <dsp:cNvPr id="0" name=""/>
        <dsp:cNvSpPr/>
      </dsp:nvSpPr>
      <dsp:spPr>
        <a:xfrm>
          <a:off x="5990940" y="3554518"/>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Colon &amp; Rectal Surgery</a:t>
          </a:r>
        </a:p>
      </dsp:txBody>
      <dsp:txXfrm>
        <a:off x="6017323" y="3580901"/>
        <a:ext cx="1448537" cy="848015"/>
      </dsp:txXfrm>
    </dsp:sp>
    <dsp:sp modelId="{845DC1DC-6574-034D-AF98-FD86B727A457}">
      <dsp:nvSpPr>
        <dsp:cNvPr id="0" name=""/>
        <dsp:cNvSpPr/>
      </dsp:nvSpPr>
      <dsp:spPr>
        <a:xfrm rot="16200000">
          <a:off x="5733907" y="2018530"/>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D7FD9B-A774-044A-9504-F4DB4953A7A6}">
      <dsp:nvSpPr>
        <dsp:cNvPr id="0" name=""/>
        <dsp:cNvSpPr/>
      </dsp:nvSpPr>
      <dsp:spPr>
        <a:xfrm>
          <a:off x="5990940" y="2428541"/>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Preventative Medicine</a:t>
          </a:r>
        </a:p>
      </dsp:txBody>
      <dsp:txXfrm>
        <a:off x="6017323" y="2454924"/>
        <a:ext cx="1448537" cy="848015"/>
      </dsp:txXfrm>
    </dsp:sp>
    <dsp:sp modelId="{01796B35-8E47-3E4D-AC80-2DAE1363F1C3}">
      <dsp:nvSpPr>
        <dsp:cNvPr id="0" name=""/>
        <dsp:cNvSpPr/>
      </dsp:nvSpPr>
      <dsp:spPr>
        <a:xfrm rot="16200000">
          <a:off x="5733907" y="892553"/>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6FA897-A4FB-A844-AA09-CD258375F8AC}">
      <dsp:nvSpPr>
        <dsp:cNvPr id="0" name=""/>
        <dsp:cNvSpPr/>
      </dsp:nvSpPr>
      <dsp:spPr>
        <a:xfrm>
          <a:off x="5990940" y="1302564"/>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Family Medicine</a:t>
          </a:r>
        </a:p>
      </dsp:txBody>
      <dsp:txXfrm>
        <a:off x="6017323" y="1328947"/>
        <a:ext cx="1448537" cy="848015"/>
      </dsp:txXfrm>
    </dsp:sp>
    <dsp:sp modelId="{216832F3-2AE3-5B47-B386-E7CC2CE80608}">
      <dsp:nvSpPr>
        <dsp:cNvPr id="0" name=""/>
        <dsp:cNvSpPr/>
      </dsp:nvSpPr>
      <dsp:spPr>
        <a:xfrm>
          <a:off x="6296896" y="329564"/>
          <a:ext cx="1991037"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4E1E8C-CC0D-C44E-AA57-AF6C5BE7F0D7}">
      <dsp:nvSpPr>
        <dsp:cNvPr id="0" name=""/>
        <dsp:cNvSpPr/>
      </dsp:nvSpPr>
      <dsp:spPr>
        <a:xfrm>
          <a:off x="5990940" y="176587"/>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Allergy &amp; Immunology</a:t>
          </a:r>
        </a:p>
      </dsp:txBody>
      <dsp:txXfrm>
        <a:off x="6017323" y="202970"/>
        <a:ext cx="1448537" cy="848015"/>
      </dsp:txXfrm>
    </dsp:sp>
    <dsp:sp modelId="{3AB0CEAE-CF58-8743-87F4-C0813CC92E7E}">
      <dsp:nvSpPr>
        <dsp:cNvPr id="0" name=""/>
        <dsp:cNvSpPr/>
      </dsp:nvSpPr>
      <dsp:spPr>
        <a:xfrm rot="5400000">
          <a:off x="7730640" y="892553"/>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8B9531-0BE2-2742-9C75-32111F22FEC1}">
      <dsp:nvSpPr>
        <dsp:cNvPr id="0" name=""/>
        <dsp:cNvSpPr/>
      </dsp:nvSpPr>
      <dsp:spPr>
        <a:xfrm>
          <a:off x="7987673" y="176587"/>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Nuclear Medicine</a:t>
          </a:r>
        </a:p>
      </dsp:txBody>
      <dsp:txXfrm>
        <a:off x="8014056" y="202970"/>
        <a:ext cx="1448537" cy="848015"/>
      </dsp:txXfrm>
    </dsp:sp>
    <dsp:sp modelId="{0FE12528-50AB-5444-9854-36501160373F}">
      <dsp:nvSpPr>
        <dsp:cNvPr id="0" name=""/>
        <dsp:cNvSpPr/>
      </dsp:nvSpPr>
      <dsp:spPr>
        <a:xfrm rot="5400000">
          <a:off x="7730640" y="2018530"/>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C547F8-48C0-784E-A285-725BE489536A}">
      <dsp:nvSpPr>
        <dsp:cNvPr id="0" name=""/>
        <dsp:cNvSpPr/>
      </dsp:nvSpPr>
      <dsp:spPr>
        <a:xfrm>
          <a:off x="7987673" y="1302564"/>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Thoracic Surgery</a:t>
          </a:r>
        </a:p>
      </dsp:txBody>
      <dsp:txXfrm>
        <a:off x="8014056" y="1328947"/>
        <a:ext cx="1448537" cy="848015"/>
      </dsp:txXfrm>
    </dsp:sp>
    <dsp:sp modelId="{EA29A92F-BA4B-C44E-A8B6-DBE52D821CF3}">
      <dsp:nvSpPr>
        <dsp:cNvPr id="0" name=""/>
        <dsp:cNvSpPr/>
      </dsp:nvSpPr>
      <dsp:spPr>
        <a:xfrm rot="5400000">
          <a:off x="7730640" y="3144508"/>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82140A-AFA0-7544-9BC4-9E2C691756C2}">
      <dsp:nvSpPr>
        <dsp:cNvPr id="0" name=""/>
        <dsp:cNvSpPr/>
      </dsp:nvSpPr>
      <dsp:spPr>
        <a:xfrm>
          <a:off x="7987673" y="2428541"/>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Emergency Medicine</a:t>
          </a:r>
        </a:p>
      </dsp:txBody>
      <dsp:txXfrm>
        <a:off x="8014056" y="2454924"/>
        <a:ext cx="1448537" cy="848015"/>
      </dsp:txXfrm>
    </dsp:sp>
    <dsp:sp modelId="{286574BE-184B-BB41-8FAA-C61E1C686258}">
      <dsp:nvSpPr>
        <dsp:cNvPr id="0" name=""/>
        <dsp:cNvSpPr/>
      </dsp:nvSpPr>
      <dsp:spPr>
        <a:xfrm>
          <a:off x="7987673" y="3554518"/>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Medical Genetics &amp; Genomics</a:t>
          </a:r>
        </a:p>
      </dsp:txBody>
      <dsp:txXfrm>
        <a:off x="8014056" y="3580901"/>
        <a:ext cx="1448537" cy="8480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B1E68-C8A1-4041-8A4B-E74C31E2FDBD}">
      <dsp:nvSpPr>
        <dsp:cNvPr id="0" name=""/>
        <dsp:cNvSpPr/>
      </dsp:nvSpPr>
      <dsp:spPr>
        <a:xfrm rot="5400000">
          <a:off x="391666" y="763806"/>
          <a:ext cx="1192892"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52874C-3128-174D-B2A6-F6794A667F57}">
      <dsp:nvSpPr>
        <dsp:cNvPr id="0" name=""/>
        <dsp:cNvSpPr/>
      </dsp:nvSpPr>
      <dsp:spPr>
        <a:xfrm>
          <a:off x="665358" y="1435"/>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Dermatology</a:t>
          </a:r>
        </a:p>
      </dsp:txBody>
      <dsp:txXfrm>
        <a:off x="693451" y="29528"/>
        <a:ext cx="1542423" cy="902979"/>
      </dsp:txXfrm>
    </dsp:sp>
    <dsp:sp modelId="{E05B8F92-8853-B54C-99AC-C3BE544AA968}">
      <dsp:nvSpPr>
        <dsp:cNvPr id="0" name=""/>
        <dsp:cNvSpPr/>
      </dsp:nvSpPr>
      <dsp:spPr>
        <a:xfrm rot="5400000">
          <a:off x="391666" y="1962764"/>
          <a:ext cx="1192892"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6EC893-611F-F141-BAB7-2607BA12C4C8}">
      <dsp:nvSpPr>
        <dsp:cNvPr id="0" name=""/>
        <dsp:cNvSpPr/>
      </dsp:nvSpPr>
      <dsp:spPr>
        <a:xfrm>
          <a:off x="665358" y="1200392"/>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OB-GYN</a:t>
          </a:r>
        </a:p>
      </dsp:txBody>
      <dsp:txXfrm>
        <a:off x="693451" y="1228485"/>
        <a:ext cx="1542423" cy="902979"/>
      </dsp:txXfrm>
    </dsp:sp>
    <dsp:sp modelId="{1BD4DA1B-E4C9-414A-BB95-C3CB90DF5500}">
      <dsp:nvSpPr>
        <dsp:cNvPr id="0" name=""/>
        <dsp:cNvSpPr/>
      </dsp:nvSpPr>
      <dsp:spPr>
        <a:xfrm rot="5400000">
          <a:off x="391666" y="3161721"/>
          <a:ext cx="1192892"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44789A-F783-B846-80D7-5714011C70E4}">
      <dsp:nvSpPr>
        <dsp:cNvPr id="0" name=""/>
        <dsp:cNvSpPr/>
      </dsp:nvSpPr>
      <dsp:spPr>
        <a:xfrm>
          <a:off x="665358" y="2399349"/>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Ophthalmology &amp; Otolaryngology</a:t>
          </a:r>
        </a:p>
      </dsp:txBody>
      <dsp:txXfrm>
        <a:off x="693451" y="2427442"/>
        <a:ext cx="1542423" cy="902979"/>
      </dsp:txXfrm>
    </dsp:sp>
    <dsp:sp modelId="{930CC289-C944-1D4E-810A-9AC260F96EE4}">
      <dsp:nvSpPr>
        <dsp:cNvPr id="0" name=""/>
        <dsp:cNvSpPr/>
      </dsp:nvSpPr>
      <dsp:spPr>
        <a:xfrm rot="5400000">
          <a:off x="391666" y="4360678"/>
          <a:ext cx="1192892"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F5C382-5AF3-1144-9218-573B799BF689}">
      <dsp:nvSpPr>
        <dsp:cNvPr id="0" name=""/>
        <dsp:cNvSpPr/>
      </dsp:nvSpPr>
      <dsp:spPr>
        <a:xfrm>
          <a:off x="665358" y="3598306"/>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Emergency Medicine</a:t>
          </a:r>
        </a:p>
      </dsp:txBody>
      <dsp:txXfrm>
        <a:off x="693451" y="3626399"/>
        <a:ext cx="1542423" cy="902979"/>
      </dsp:txXfrm>
    </dsp:sp>
    <dsp:sp modelId="{A1F0B737-439C-9349-B717-F68662F4C6F4}">
      <dsp:nvSpPr>
        <dsp:cNvPr id="0" name=""/>
        <dsp:cNvSpPr/>
      </dsp:nvSpPr>
      <dsp:spPr>
        <a:xfrm>
          <a:off x="991145" y="4960157"/>
          <a:ext cx="2120086"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2D833E-37FD-0D4C-9434-B33BCF3C78F7}">
      <dsp:nvSpPr>
        <dsp:cNvPr id="0" name=""/>
        <dsp:cNvSpPr/>
      </dsp:nvSpPr>
      <dsp:spPr>
        <a:xfrm>
          <a:off x="665358" y="4797264"/>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Orthopedic Surgery</a:t>
          </a:r>
        </a:p>
      </dsp:txBody>
      <dsp:txXfrm>
        <a:off x="693451" y="4825357"/>
        <a:ext cx="1542423" cy="902979"/>
      </dsp:txXfrm>
    </dsp:sp>
    <dsp:sp modelId="{831E54EC-979A-C646-99B2-2827351CC2E4}">
      <dsp:nvSpPr>
        <dsp:cNvPr id="0" name=""/>
        <dsp:cNvSpPr/>
      </dsp:nvSpPr>
      <dsp:spPr>
        <a:xfrm rot="16200000">
          <a:off x="2517817" y="4360678"/>
          <a:ext cx="1192892"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CAB48A-39FD-8249-95C8-9017F24BC1B0}">
      <dsp:nvSpPr>
        <dsp:cNvPr id="0" name=""/>
        <dsp:cNvSpPr/>
      </dsp:nvSpPr>
      <dsp:spPr>
        <a:xfrm>
          <a:off x="2791509" y="4797264"/>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Pediatrics</a:t>
          </a:r>
        </a:p>
      </dsp:txBody>
      <dsp:txXfrm>
        <a:off x="2819602" y="4825357"/>
        <a:ext cx="1542423" cy="902979"/>
      </dsp:txXfrm>
    </dsp:sp>
    <dsp:sp modelId="{2611A544-A99F-DC40-BEC5-3605936F9919}">
      <dsp:nvSpPr>
        <dsp:cNvPr id="0" name=""/>
        <dsp:cNvSpPr/>
      </dsp:nvSpPr>
      <dsp:spPr>
        <a:xfrm rot="16200000">
          <a:off x="2517817" y="3161721"/>
          <a:ext cx="1192892"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FF7CF9-1C79-0B46-AF08-6BBA628AFA5B}">
      <dsp:nvSpPr>
        <dsp:cNvPr id="0" name=""/>
        <dsp:cNvSpPr/>
      </dsp:nvSpPr>
      <dsp:spPr>
        <a:xfrm>
          <a:off x="2791509" y="3598306"/>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Psychiatry &amp; Neurology</a:t>
          </a:r>
        </a:p>
      </dsp:txBody>
      <dsp:txXfrm>
        <a:off x="2819602" y="3626399"/>
        <a:ext cx="1542423" cy="902979"/>
      </dsp:txXfrm>
    </dsp:sp>
    <dsp:sp modelId="{317ECF12-70A0-F149-B3EA-75AE6110935C}">
      <dsp:nvSpPr>
        <dsp:cNvPr id="0" name=""/>
        <dsp:cNvSpPr/>
      </dsp:nvSpPr>
      <dsp:spPr>
        <a:xfrm rot="16200000">
          <a:off x="2517817" y="1962764"/>
          <a:ext cx="1192892"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2355A0-00EA-3449-A944-5D5238DF7717}">
      <dsp:nvSpPr>
        <dsp:cNvPr id="0" name=""/>
        <dsp:cNvSpPr/>
      </dsp:nvSpPr>
      <dsp:spPr>
        <a:xfrm>
          <a:off x="2791509" y="2399349"/>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Radiology</a:t>
          </a:r>
        </a:p>
      </dsp:txBody>
      <dsp:txXfrm>
        <a:off x="2819602" y="2427442"/>
        <a:ext cx="1542423" cy="902979"/>
      </dsp:txXfrm>
    </dsp:sp>
    <dsp:sp modelId="{69D1E8FD-805B-724F-95F0-F9780AADAD3B}">
      <dsp:nvSpPr>
        <dsp:cNvPr id="0" name=""/>
        <dsp:cNvSpPr/>
      </dsp:nvSpPr>
      <dsp:spPr>
        <a:xfrm rot="16265870">
          <a:off x="2529978" y="764605"/>
          <a:ext cx="1197579"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CF607E-1136-2F4A-9E0C-5DBDA62BA01E}">
      <dsp:nvSpPr>
        <dsp:cNvPr id="0" name=""/>
        <dsp:cNvSpPr/>
      </dsp:nvSpPr>
      <dsp:spPr>
        <a:xfrm>
          <a:off x="2791509" y="1200392"/>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Nuclear Medicine</a:t>
          </a:r>
        </a:p>
      </dsp:txBody>
      <dsp:txXfrm>
        <a:off x="2819602" y="1228485"/>
        <a:ext cx="1542423" cy="902979"/>
      </dsp:txXfrm>
    </dsp:sp>
    <dsp:sp modelId="{37039B64-3054-4A46-95BF-2CF00652AB10}">
      <dsp:nvSpPr>
        <dsp:cNvPr id="0" name=""/>
        <dsp:cNvSpPr/>
      </dsp:nvSpPr>
      <dsp:spPr>
        <a:xfrm rot="2258">
          <a:off x="3143273" y="163610"/>
          <a:ext cx="2185078"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9BF82F-76AA-0B49-B2D0-919C5401C385}">
      <dsp:nvSpPr>
        <dsp:cNvPr id="0" name=""/>
        <dsp:cNvSpPr/>
      </dsp:nvSpPr>
      <dsp:spPr>
        <a:xfrm>
          <a:off x="2817487" y="0"/>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Internal Medicine</a:t>
          </a:r>
        </a:p>
      </dsp:txBody>
      <dsp:txXfrm>
        <a:off x="2845580" y="28093"/>
        <a:ext cx="1542423" cy="902979"/>
      </dsp:txXfrm>
    </dsp:sp>
    <dsp:sp modelId="{3026913B-7E1A-C84A-A77B-47F61D420E34}">
      <dsp:nvSpPr>
        <dsp:cNvPr id="0" name=""/>
        <dsp:cNvSpPr/>
      </dsp:nvSpPr>
      <dsp:spPr>
        <a:xfrm rot="5400000">
          <a:off x="4734937" y="763806"/>
          <a:ext cx="1192892"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A5C373-E7D2-424B-864C-1C8E23953E83}">
      <dsp:nvSpPr>
        <dsp:cNvPr id="0" name=""/>
        <dsp:cNvSpPr/>
      </dsp:nvSpPr>
      <dsp:spPr>
        <a:xfrm>
          <a:off x="5008629" y="1435"/>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Pathology</a:t>
          </a:r>
        </a:p>
      </dsp:txBody>
      <dsp:txXfrm>
        <a:off x="5036722" y="29528"/>
        <a:ext cx="1542423" cy="902979"/>
      </dsp:txXfrm>
    </dsp:sp>
    <dsp:sp modelId="{4E684567-53CB-2145-B824-F1D29C34B422}">
      <dsp:nvSpPr>
        <dsp:cNvPr id="0" name=""/>
        <dsp:cNvSpPr/>
      </dsp:nvSpPr>
      <dsp:spPr>
        <a:xfrm rot="5400000">
          <a:off x="4734937" y="1962764"/>
          <a:ext cx="1192892"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A2BC39-A4C1-E049-B1F7-1C77EB4AD064}">
      <dsp:nvSpPr>
        <dsp:cNvPr id="0" name=""/>
        <dsp:cNvSpPr/>
      </dsp:nvSpPr>
      <dsp:spPr>
        <a:xfrm>
          <a:off x="5008629" y="1200392"/>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Surgery</a:t>
          </a:r>
        </a:p>
      </dsp:txBody>
      <dsp:txXfrm>
        <a:off x="5036722" y="1228485"/>
        <a:ext cx="1542423" cy="902979"/>
      </dsp:txXfrm>
    </dsp:sp>
    <dsp:sp modelId="{06AFAB39-173A-0F42-98E1-12E74939FC9B}">
      <dsp:nvSpPr>
        <dsp:cNvPr id="0" name=""/>
        <dsp:cNvSpPr/>
      </dsp:nvSpPr>
      <dsp:spPr>
        <a:xfrm rot="5400000">
          <a:off x="4734937" y="3161721"/>
          <a:ext cx="1192892"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D68966-FD42-B647-99D7-4272CFFE3DAB}">
      <dsp:nvSpPr>
        <dsp:cNvPr id="0" name=""/>
        <dsp:cNvSpPr/>
      </dsp:nvSpPr>
      <dsp:spPr>
        <a:xfrm>
          <a:off x="5008629" y="2399349"/>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Preventative Medicine</a:t>
          </a:r>
        </a:p>
      </dsp:txBody>
      <dsp:txXfrm>
        <a:off x="5036722" y="2427442"/>
        <a:ext cx="1542423" cy="902979"/>
      </dsp:txXfrm>
    </dsp:sp>
    <dsp:sp modelId="{89B1E368-3B21-D242-AC37-CC939264E398}">
      <dsp:nvSpPr>
        <dsp:cNvPr id="0" name=""/>
        <dsp:cNvSpPr/>
      </dsp:nvSpPr>
      <dsp:spPr>
        <a:xfrm rot="5400000">
          <a:off x="4734937" y="4360678"/>
          <a:ext cx="1192892"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20A6EA-DB8A-AC46-B2E9-A749C52A366E}">
      <dsp:nvSpPr>
        <dsp:cNvPr id="0" name=""/>
        <dsp:cNvSpPr/>
      </dsp:nvSpPr>
      <dsp:spPr>
        <a:xfrm>
          <a:off x="5008629" y="3598306"/>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Anesthesiology</a:t>
          </a:r>
        </a:p>
      </dsp:txBody>
      <dsp:txXfrm>
        <a:off x="5036722" y="3626399"/>
        <a:ext cx="1542423" cy="902979"/>
      </dsp:txXfrm>
    </dsp:sp>
    <dsp:sp modelId="{00D45532-0121-FA45-BC6A-227549EEB398}">
      <dsp:nvSpPr>
        <dsp:cNvPr id="0" name=""/>
        <dsp:cNvSpPr/>
      </dsp:nvSpPr>
      <dsp:spPr>
        <a:xfrm>
          <a:off x="5334761" y="4960157"/>
          <a:ext cx="2210710"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2E0F9B-5288-D84D-90F1-03FCEEDEB9F5}">
      <dsp:nvSpPr>
        <dsp:cNvPr id="0" name=""/>
        <dsp:cNvSpPr/>
      </dsp:nvSpPr>
      <dsp:spPr>
        <a:xfrm>
          <a:off x="4917660" y="4797264"/>
          <a:ext cx="1780547"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Neuromusculoskeletal </a:t>
          </a:r>
          <a:r>
            <a:rPr lang="en-US" sz="1400" kern="1200" dirty="0"/>
            <a:t> </a:t>
          </a:r>
        </a:p>
        <a:p>
          <a:pPr marL="0" lvl="0" indent="0" algn="ctr" defTabSz="533400">
            <a:lnSpc>
              <a:spcPct val="90000"/>
            </a:lnSpc>
            <a:spcBef>
              <a:spcPct val="0"/>
            </a:spcBef>
            <a:spcAft>
              <a:spcPct val="35000"/>
            </a:spcAft>
            <a:buNone/>
          </a:pPr>
          <a:r>
            <a:rPr lang="en-US" sz="1400" kern="1200" dirty="0"/>
            <a:t>Medicine</a:t>
          </a:r>
        </a:p>
      </dsp:txBody>
      <dsp:txXfrm>
        <a:off x="4945753" y="4825357"/>
        <a:ext cx="1724361" cy="902979"/>
      </dsp:txXfrm>
    </dsp:sp>
    <dsp:sp modelId="{01796B35-8E47-3E4D-AC80-2DAE1363F1C3}">
      <dsp:nvSpPr>
        <dsp:cNvPr id="0" name=""/>
        <dsp:cNvSpPr/>
      </dsp:nvSpPr>
      <dsp:spPr>
        <a:xfrm rot="16200000">
          <a:off x="6952057" y="4360678"/>
          <a:ext cx="1192892"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6FA897-A4FB-A844-AA09-CD258375F8AC}">
      <dsp:nvSpPr>
        <dsp:cNvPr id="0" name=""/>
        <dsp:cNvSpPr/>
      </dsp:nvSpPr>
      <dsp:spPr>
        <a:xfrm>
          <a:off x="7225749" y="4797264"/>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Family Medicine</a:t>
          </a:r>
        </a:p>
      </dsp:txBody>
      <dsp:txXfrm>
        <a:off x="7253842" y="4825357"/>
        <a:ext cx="1542423" cy="902979"/>
      </dsp:txXfrm>
    </dsp:sp>
    <dsp:sp modelId="{0A901E24-9B2A-4A4A-8ABD-FDA0CA78C227}">
      <dsp:nvSpPr>
        <dsp:cNvPr id="0" name=""/>
        <dsp:cNvSpPr/>
      </dsp:nvSpPr>
      <dsp:spPr>
        <a:xfrm rot="16200000">
          <a:off x="6952057" y="3161721"/>
          <a:ext cx="1192892" cy="1438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4E1E8C-CC0D-C44E-AA57-AF6C5BE7F0D7}">
      <dsp:nvSpPr>
        <dsp:cNvPr id="0" name=""/>
        <dsp:cNvSpPr/>
      </dsp:nvSpPr>
      <dsp:spPr>
        <a:xfrm>
          <a:off x="7225749" y="3598306"/>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Physical Medicine &amp; Rehabilitation</a:t>
          </a:r>
        </a:p>
      </dsp:txBody>
      <dsp:txXfrm>
        <a:off x="7253842" y="3626399"/>
        <a:ext cx="1542423" cy="902979"/>
      </dsp:txXfrm>
    </dsp:sp>
    <dsp:sp modelId="{5A3DEE3C-BCE7-634C-9394-7EC1EF77C413}">
      <dsp:nvSpPr>
        <dsp:cNvPr id="0" name=""/>
        <dsp:cNvSpPr/>
      </dsp:nvSpPr>
      <dsp:spPr>
        <a:xfrm>
          <a:off x="7225749" y="2399349"/>
          <a:ext cx="1598609" cy="9591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Proctology</a:t>
          </a:r>
        </a:p>
      </dsp:txBody>
      <dsp:txXfrm>
        <a:off x="7253842" y="2427442"/>
        <a:ext cx="1542423" cy="9029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B1E68-C8A1-4041-8A4B-E74C31E2FDBD}">
      <dsp:nvSpPr>
        <dsp:cNvPr id="0" name=""/>
        <dsp:cNvSpPr/>
      </dsp:nvSpPr>
      <dsp:spPr>
        <a:xfrm rot="5400000">
          <a:off x="30918" y="965149"/>
          <a:ext cx="1506907" cy="18161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52874C-3128-174D-B2A6-F6794A667F57}">
      <dsp:nvSpPr>
        <dsp:cNvPr id="0" name=""/>
        <dsp:cNvSpPr/>
      </dsp:nvSpPr>
      <dsp:spPr>
        <a:xfrm>
          <a:off x="377496" y="3334"/>
          <a:ext cx="2017963" cy="121077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Addiction Medicine</a:t>
          </a:r>
        </a:p>
        <a:p>
          <a:pPr marL="0" lvl="0" indent="0" algn="ctr" defTabSz="800100">
            <a:lnSpc>
              <a:spcPct val="90000"/>
            </a:lnSpc>
            <a:spcBef>
              <a:spcPct val="0"/>
            </a:spcBef>
            <a:spcAft>
              <a:spcPct val="35000"/>
            </a:spcAft>
            <a:buNone/>
          </a:pPr>
          <a:r>
            <a:rPr lang="en-US" sz="1800" kern="1200" dirty="0"/>
            <a:t>(FM/IM/Neuro-psych)</a:t>
          </a:r>
        </a:p>
      </dsp:txBody>
      <dsp:txXfrm>
        <a:off x="412958" y="38796"/>
        <a:ext cx="1947039" cy="1139854"/>
      </dsp:txXfrm>
    </dsp:sp>
    <dsp:sp modelId="{E05B8F92-8853-B54C-99AC-C3BE544AA968}">
      <dsp:nvSpPr>
        <dsp:cNvPr id="0" name=""/>
        <dsp:cNvSpPr/>
      </dsp:nvSpPr>
      <dsp:spPr>
        <a:xfrm rot="5400000">
          <a:off x="30918" y="2478622"/>
          <a:ext cx="1506907" cy="18161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6EC893-611F-F141-BAB7-2607BA12C4C8}">
      <dsp:nvSpPr>
        <dsp:cNvPr id="0" name=""/>
        <dsp:cNvSpPr/>
      </dsp:nvSpPr>
      <dsp:spPr>
        <a:xfrm>
          <a:off x="377496" y="1516807"/>
          <a:ext cx="2017963" cy="121077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Allergy &amp; Immunology</a:t>
          </a:r>
        </a:p>
        <a:p>
          <a:pPr marL="0" lvl="0" indent="0" algn="ctr" defTabSz="800100">
            <a:lnSpc>
              <a:spcPct val="90000"/>
            </a:lnSpc>
            <a:spcBef>
              <a:spcPct val="0"/>
            </a:spcBef>
            <a:spcAft>
              <a:spcPct val="35000"/>
            </a:spcAft>
            <a:buNone/>
          </a:pPr>
          <a:r>
            <a:rPr lang="en-US" sz="1800" kern="1200" dirty="0"/>
            <a:t>(IM/Peds)</a:t>
          </a:r>
        </a:p>
      </dsp:txBody>
      <dsp:txXfrm>
        <a:off x="412958" y="1552269"/>
        <a:ext cx="1947039" cy="1139854"/>
      </dsp:txXfrm>
    </dsp:sp>
    <dsp:sp modelId="{1BD4DA1B-E4C9-414A-BB95-C3CB90DF5500}">
      <dsp:nvSpPr>
        <dsp:cNvPr id="0" name=""/>
        <dsp:cNvSpPr/>
      </dsp:nvSpPr>
      <dsp:spPr>
        <a:xfrm rot="5400000">
          <a:off x="30918" y="3992095"/>
          <a:ext cx="1506907" cy="18161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44789A-F783-B846-80D7-5714011C70E4}">
      <dsp:nvSpPr>
        <dsp:cNvPr id="0" name=""/>
        <dsp:cNvSpPr/>
      </dsp:nvSpPr>
      <dsp:spPr>
        <a:xfrm>
          <a:off x="377496" y="3030279"/>
          <a:ext cx="2017963" cy="121077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Correctional Medicine</a:t>
          </a:r>
        </a:p>
        <a:p>
          <a:pPr marL="0" lvl="0" indent="0" algn="ctr" defTabSz="800100">
            <a:lnSpc>
              <a:spcPct val="90000"/>
            </a:lnSpc>
            <a:spcBef>
              <a:spcPct val="0"/>
            </a:spcBef>
            <a:spcAft>
              <a:spcPct val="35000"/>
            </a:spcAft>
            <a:buNone/>
          </a:pPr>
          <a:r>
            <a:rPr lang="en-US" sz="1800" kern="1200" dirty="0"/>
            <a:t>(FM/IM/PM)</a:t>
          </a:r>
        </a:p>
      </dsp:txBody>
      <dsp:txXfrm>
        <a:off x="412958" y="3065741"/>
        <a:ext cx="1947039" cy="1139854"/>
      </dsp:txXfrm>
    </dsp:sp>
    <dsp:sp modelId="{930CC289-C944-1D4E-810A-9AC260F96EE4}">
      <dsp:nvSpPr>
        <dsp:cNvPr id="0" name=""/>
        <dsp:cNvSpPr/>
      </dsp:nvSpPr>
      <dsp:spPr>
        <a:xfrm>
          <a:off x="787589" y="4748831"/>
          <a:ext cx="3003076" cy="18161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F5C382-5AF3-1144-9218-573B799BF689}">
      <dsp:nvSpPr>
        <dsp:cNvPr id="0" name=""/>
        <dsp:cNvSpPr/>
      </dsp:nvSpPr>
      <dsp:spPr>
        <a:xfrm>
          <a:off x="397535" y="4543752"/>
          <a:ext cx="1977886" cy="121077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Dermatopathology</a:t>
          </a:r>
        </a:p>
        <a:p>
          <a:pPr marL="0" lvl="0" indent="0" algn="ctr" defTabSz="711200">
            <a:lnSpc>
              <a:spcPct val="90000"/>
            </a:lnSpc>
            <a:spcBef>
              <a:spcPct val="0"/>
            </a:spcBef>
            <a:spcAft>
              <a:spcPct val="35000"/>
            </a:spcAft>
            <a:buNone/>
          </a:pPr>
          <a:r>
            <a:rPr lang="en-US" sz="1600" kern="1200" dirty="0"/>
            <a:t>(</a:t>
          </a:r>
          <a:r>
            <a:rPr lang="en-US" sz="1600" kern="1200" dirty="0" err="1"/>
            <a:t>Derm</a:t>
          </a:r>
          <a:r>
            <a:rPr lang="en-US" sz="1600" kern="1200" dirty="0"/>
            <a:t>/Path)</a:t>
          </a:r>
        </a:p>
      </dsp:txBody>
      <dsp:txXfrm>
        <a:off x="432997" y="4579214"/>
        <a:ext cx="1906962" cy="1139854"/>
      </dsp:txXfrm>
    </dsp:sp>
    <dsp:sp modelId="{A1F0B737-439C-9349-B717-F68662F4C6F4}">
      <dsp:nvSpPr>
        <dsp:cNvPr id="0" name=""/>
        <dsp:cNvSpPr/>
      </dsp:nvSpPr>
      <dsp:spPr>
        <a:xfrm rot="16200000">
          <a:off x="3041558" y="3992095"/>
          <a:ext cx="1506907" cy="18161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2D833E-37FD-0D4C-9434-B33BCF3C78F7}">
      <dsp:nvSpPr>
        <dsp:cNvPr id="0" name=""/>
        <dsp:cNvSpPr/>
      </dsp:nvSpPr>
      <dsp:spPr>
        <a:xfrm>
          <a:off x="3061388" y="4543752"/>
          <a:ext cx="2671460" cy="121077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Hospice &amp; Palliative Medicine</a:t>
          </a:r>
        </a:p>
        <a:p>
          <a:pPr marL="0" lvl="0" indent="0" algn="ctr" defTabSz="711200">
            <a:lnSpc>
              <a:spcPct val="90000"/>
            </a:lnSpc>
            <a:spcBef>
              <a:spcPct val="0"/>
            </a:spcBef>
            <a:spcAft>
              <a:spcPct val="35000"/>
            </a:spcAft>
            <a:buNone/>
          </a:pPr>
          <a:r>
            <a:rPr lang="en-US" sz="1600" kern="1200" dirty="0"/>
            <a:t>(FM/IM/EM/Neuro-psych/PM&amp;R)</a:t>
          </a:r>
        </a:p>
      </dsp:txBody>
      <dsp:txXfrm>
        <a:off x="3096850" y="4579214"/>
        <a:ext cx="2600536" cy="1139854"/>
      </dsp:txXfrm>
    </dsp:sp>
    <dsp:sp modelId="{2611A544-A99F-DC40-BEC5-3605936F9919}">
      <dsp:nvSpPr>
        <dsp:cNvPr id="0" name=""/>
        <dsp:cNvSpPr/>
      </dsp:nvSpPr>
      <dsp:spPr>
        <a:xfrm rot="16200000">
          <a:off x="3041558" y="2478622"/>
          <a:ext cx="1506907" cy="18161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FF7CF9-1C79-0B46-AF08-6BBA628AFA5B}">
      <dsp:nvSpPr>
        <dsp:cNvPr id="0" name=""/>
        <dsp:cNvSpPr/>
      </dsp:nvSpPr>
      <dsp:spPr>
        <a:xfrm>
          <a:off x="3388136" y="3030279"/>
          <a:ext cx="2017963" cy="121077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Undersea &amp; Hyperbaric Medicine</a:t>
          </a:r>
        </a:p>
        <a:p>
          <a:pPr marL="0" lvl="0" indent="0" algn="ctr" defTabSz="800100">
            <a:lnSpc>
              <a:spcPct val="90000"/>
            </a:lnSpc>
            <a:spcBef>
              <a:spcPct val="0"/>
            </a:spcBef>
            <a:spcAft>
              <a:spcPct val="35000"/>
            </a:spcAft>
            <a:buNone/>
          </a:pPr>
          <a:r>
            <a:rPr lang="en-US" sz="1800" kern="1200" dirty="0"/>
            <a:t>(FM/IM/EM/PM)</a:t>
          </a:r>
        </a:p>
      </dsp:txBody>
      <dsp:txXfrm>
        <a:off x="3423598" y="3065741"/>
        <a:ext cx="1947039" cy="1139854"/>
      </dsp:txXfrm>
    </dsp:sp>
    <dsp:sp modelId="{317ECF12-70A0-F149-B3EA-75AE6110935C}">
      <dsp:nvSpPr>
        <dsp:cNvPr id="0" name=""/>
        <dsp:cNvSpPr/>
      </dsp:nvSpPr>
      <dsp:spPr>
        <a:xfrm rot="16200000">
          <a:off x="3041558" y="965149"/>
          <a:ext cx="1506907" cy="18161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2355A0-00EA-3449-A944-5D5238DF7717}">
      <dsp:nvSpPr>
        <dsp:cNvPr id="0" name=""/>
        <dsp:cNvSpPr/>
      </dsp:nvSpPr>
      <dsp:spPr>
        <a:xfrm>
          <a:off x="3388136" y="1516807"/>
          <a:ext cx="2017963" cy="121077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Sports Medicine</a:t>
          </a:r>
        </a:p>
        <a:p>
          <a:pPr marL="0" lvl="0" indent="0" algn="ctr" defTabSz="711200">
            <a:lnSpc>
              <a:spcPct val="90000"/>
            </a:lnSpc>
            <a:spcBef>
              <a:spcPct val="0"/>
            </a:spcBef>
            <a:spcAft>
              <a:spcPct val="35000"/>
            </a:spcAft>
            <a:buNone/>
          </a:pPr>
          <a:r>
            <a:rPr lang="en-US" sz="1600" kern="1200" dirty="0"/>
            <a:t>FM/IM/Peds/Neuro-</a:t>
          </a:r>
          <a:r>
            <a:rPr lang="en-US" sz="1600" kern="1200" dirty="0" err="1"/>
            <a:t>musculoskel</a:t>
          </a:r>
          <a:r>
            <a:rPr lang="en-US" sz="1600" kern="1200" dirty="0"/>
            <a:t>/PM&amp;R)</a:t>
          </a:r>
        </a:p>
      </dsp:txBody>
      <dsp:txXfrm>
        <a:off x="3423598" y="1552269"/>
        <a:ext cx="1947039" cy="1139854"/>
      </dsp:txXfrm>
    </dsp:sp>
    <dsp:sp modelId="{69D1E8FD-805B-724F-95F0-F9780AADAD3B}">
      <dsp:nvSpPr>
        <dsp:cNvPr id="0" name=""/>
        <dsp:cNvSpPr/>
      </dsp:nvSpPr>
      <dsp:spPr>
        <a:xfrm rot="21599957">
          <a:off x="3798294" y="208387"/>
          <a:ext cx="4175546" cy="18161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CF607E-1136-2F4A-9E0C-5DBDA62BA01E}">
      <dsp:nvSpPr>
        <dsp:cNvPr id="0" name=""/>
        <dsp:cNvSpPr/>
      </dsp:nvSpPr>
      <dsp:spPr>
        <a:xfrm>
          <a:off x="3388136" y="3334"/>
          <a:ext cx="2017963" cy="121077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Sleep Medicine</a:t>
          </a:r>
        </a:p>
        <a:p>
          <a:pPr marL="0" lvl="0" indent="0" algn="ctr" defTabSz="711200">
            <a:lnSpc>
              <a:spcPct val="90000"/>
            </a:lnSpc>
            <a:spcBef>
              <a:spcPct val="0"/>
            </a:spcBef>
            <a:spcAft>
              <a:spcPct val="35000"/>
            </a:spcAft>
            <a:buNone/>
          </a:pPr>
          <a:r>
            <a:rPr lang="en-US" sz="1600" kern="1200" dirty="0"/>
            <a:t>(FM/IM/</a:t>
          </a:r>
          <a:r>
            <a:rPr lang="en-US" sz="1600" kern="1200" dirty="0" err="1"/>
            <a:t>Opth-Otolary</a:t>
          </a:r>
          <a:r>
            <a:rPr lang="en-US" sz="1600" kern="1200" dirty="0"/>
            <a:t>/PM&amp;R)</a:t>
          </a:r>
        </a:p>
      </dsp:txBody>
      <dsp:txXfrm>
        <a:off x="3423598" y="38796"/>
        <a:ext cx="1947039" cy="1139854"/>
      </dsp:txXfrm>
    </dsp:sp>
    <dsp:sp modelId="{801E796B-7E70-1446-8AE4-ABD23F7070AC}">
      <dsp:nvSpPr>
        <dsp:cNvPr id="0" name=""/>
        <dsp:cNvSpPr/>
      </dsp:nvSpPr>
      <dsp:spPr>
        <a:xfrm rot="5474632">
          <a:off x="7202146" y="963482"/>
          <a:ext cx="1510597" cy="18161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9BF82F-76AA-0B49-B2D0-919C5401C385}">
      <dsp:nvSpPr>
        <dsp:cNvPr id="0" name=""/>
        <dsp:cNvSpPr/>
      </dsp:nvSpPr>
      <dsp:spPr>
        <a:xfrm>
          <a:off x="7566965" y="0"/>
          <a:ext cx="2017963" cy="121077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Pain Medicine</a:t>
          </a:r>
        </a:p>
        <a:p>
          <a:pPr marL="0" lvl="0" indent="0" algn="ctr" defTabSz="711200">
            <a:lnSpc>
              <a:spcPct val="90000"/>
            </a:lnSpc>
            <a:spcBef>
              <a:spcPct val="0"/>
            </a:spcBef>
            <a:spcAft>
              <a:spcPct val="35000"/>
            </a:spcAft>
            <a:buNone/>
          </a:pPr>
          <a:r>
            <a:rPr lang="en-US" sz="1600" kern="1200" dirty="0"/>
            <a:t>FM/IM/Neuro-</a:t>
          </a:r>
          <a:r>
            <a:rPr lang="en-US" sz="1600" kern="1200" dirty="0" err="1"/>
            <a:t>musculoskel</a:t>
          </a:r>
          <a:r>
            <a:rPr lang="en-US" sz="1600" kern="1200" dirty="0"/>
            <a:t>/PM&amp;R)</a:t>
          </a:r>
        </a:p>
      </dsp:txBody>
      <dsp:txXfrm>
        <a:off x="7602427" y="35462"/>
        <a:ext cx="1947039" cy="1139854"/>
      </dsp:txXfrm>
    </dsp:sp>
    <dsp:sp modelId="{5E1C5158-EC3B-F740-B6F0-09A509C2FC4C}">
      <dsp:nvSpPr>
        <dsp:cNvPr id="0" name=""/>
        <dsp:cNvSpPr/>
      </dsp:nvSpPr>
      <dsp:spPr>
        <a:xfrm>
          <a:off x="6398776" y="1516807"/>
          <a:ext cx="4288757" cy="121077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https://certification.osteopathic.org/conjoint-examination-committees/</a:t>
          </a:r>
        </a:p>
      </dsp:txBody>
      <dsp:txXfrm>
        <a:off x="6434238" y="1552269"/>
        <a:ext cx="4217833" cy="11398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B1E68-C8A1-4041-8A4B-E74C31E2FDBD}">
      <dsp:nvSpPr>
        <dsp:cNvPr id="0" name=""/>
        <dsp:cNvSpPr/>
      </dsp:nvSpPr>
      <dsp:spPr>
        <a:xfrm rot="5400000">
          <a:off x="-256291" y="892553"/>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52874C-3128-174D-B2A6-F6794A667F57}">
      <dsp:nvSpPr>
        <dsp:cNvPr id="0" name=""/>
        <dsp:cNvSpPr/>
      </dsp:nvSpPr>
      <dsp:spPr>
        <a:xfrm>
          <a:off x="741" y="176587"/>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Dermatology</a:t>
          </a:r>
        </a:p>
      </dsp:txBody>
      <dsp:txXfrm>
        <a:off x="27124" y="202970"/>
        <a:ext cx="1448537" cy="848015"/>
      </dsp:txXfrm>
    </dsp:sp>
    <dsp:sp modelId="{E05B8F92-8853-B54C-99AC-C3BE544AA968}">
      <dsp:nvSpPr>
        <dsp:cNvPr id="0" name=""/>
        <dsp:cNvSpPr/>
      </dsp:nvSpPr>
      <dsp:spPr>
        <a:xfrm rot="5400000">
          <a:off x="-256291" y="2018530"/>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6EC893-611F-F141-BAB7-2607BA12C4C8}">
      <dsp:nvSpPr>
        <dsp:cNvPr id="0" name=""/>
        <dsp:cNvSpPr/>
      </dsp:nvSpPr>
      <dsp:spPr>
        <a:xfrm>
          <a:off x="741" y="1302564"/>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OB-GYN</a:t>
          </a:r>
        </a:p>
      </dsp:txBody>
      <dsp:txXfrm>
        <a:off x="27124" y="1328947"/>
        <a:ext cx="1448537" cy="848015"/>
      </dsp:txXfrm>
    </dsp:sp>
    <dsp:sp modelId="{1BD4DA1B-E4C9-414A-BB95-C3CB90DF5500}">
      <dsp:nvSpPr>
        <dsp:cNvPr id="0" name=""/>
        <dsp:cNvSpPr/>
      </dsp:nvSpPr>
      <dsp:spPr>
        <a:xfrm rot="5400000">
          <a:off x="-256291" y="3144508"/>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44789A-F783-B846-80D7-5714011C70E4}">
      <dsp:nvSpPr>
        <dsp:cNvPr id="0" name=""/>
        <dsp:cNvSpPr/>
      </dsp:nvSpPr>
      <dsp:spPr>
        <a:xfrm>
          <a:off x="741" y="2428541"/>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Ophthalmology</a:t>
          </a:r>
        </a:p>
      </dsp:txBody>
      <dsp:txXfrm>
        <a:off x="27124" y="2454924"/>
        <a:ext cx="1448537" cy="848015"/>
      </dsp:txXfrm>
    </dsp:sp>
    <dsp:sp modelId="{930CC289-C944-1D4E-810A-9AC260F96EE4}">
      <dsp:nvSpPr>
        <dsp:cNvPr id="0" name=""/>
        <dsp:cNvSpPr/>
      </dsp:nvSpPr>
      <dsp:spPr>
        <a:xfrm rot="5400000">
          <a:off x="-256291" y="4270485"/>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F5C382-5AF3-1144-9218-573B799BF689}">
      <dsp:nvSpPr>
        <dsp:cNvPr id="0" name=""/>
        <dsp:cNvSpPr/>
      </dsp:nvSpPr>
      <dsp:spPr>
        <a:xfrm>
          <a:off x="741" y="3554518"/>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Otolaryngology</a:t>
          </a:r>
        </a:p>
      </dsp:txBody>
      <dsp:txXfrm>
        <a:off x="27124" y="3580901"/>
        <a:ext cx="1448537" cy="848015"/>
      </dsp:txXfrm>
    </dsp:sp>
    <dsp:sp modelId="{A1F0B737-439C-9349-B717-F68662F4C6F4}">
      <dsp:nvSpPr>
        <dsp:cNvPr id="0" name=""/>
        <dsp:cNvSpPr/>
      </dsp:nvSpPr>
      <dsp:spPr>
        <a:xfrm>
          <a:off x="306697" y="4833474"/>
          <a:ext cx="1991037"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2D833E-37FD-0D4C-9434-B33BCF3C78F7}">
      <dsp:nvSpPr>
        <dsp:cNvPr id="0" name=""/>
        <dsp:cNvSpPr/>
      </dsp:nvSpPr>
      <dsp:spPr>
        <a:xfrm>
          <a:off x="741" y="4680496"/>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Orthopedic Surgery</a:t>
          </a:r>
        </a:p>
      </dsp:txBody>
      <dsp:txXfrm>
        <a:off x="27124" y="4706879"/>
        <a:ext cx="1448537" cy="848015"/>
      </dsp:txXfrm>
    </dsp:sp>
    <dsp:sp modelId="{831E54EC-979A-C646-99B2-2827351CC2E4}">
      <dsp:nvSpPr>
        <dsp:cNvPr id="0" name=""/>
        <dsp:cNvSpPr/>
      </dsp:nvSpPr>
      <dsp:spPr>
        <a:xfrm rot="16200000">
          <a:off x="1740441" y="4270485"/>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CAB48A-39FD-8249-95C8-9017F24BC1B0}">
      <dsp:nvSpPr>
        <dsp:cNvPr id="0" name=""/>
        <dsp:cNvSpPr/>
      </dsp:nvSpPr>
      <dsp:spPr>
        <a:xfrm>
          <a:off x="1997474" y="4680496"/>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Pediatrics</a:t>
          </a:r>
        </a:p>
      </dsp:txBody>
      <dsp:txXfrm>
        <a:off x="2023857" y="4706879"/>
        <a:ext cx="1448537" cy="848015"/>
      </dsp:txXfrm>
    </dsp:sp>
    <dsp:sp modelId="{2611A544-A99F-DC40-BEC5-3605936F9919}">
      <dsp:nvSpPr>
        <dsp:cNvPr id="0" name=""/>
        <dsp:cNvSpPr/>
      </dsp:nvSpPr>
      <dsp:spPr>
        <a:xfrm rot="16200000">
          <a:off x="1740441" y="3144508"/>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FF7CF9-1C79-0B46-AF08-6BBA628AFA5B}">
      <dsp:nvSpPr>
        <dsp:cNvPr id="0" name=""/>
        <dsp:cNvSpPr/>
      </dsp:nvSpPr>
      <dsp:spPr>
        <a:xfrm>
          <a:off x="1997474" y="3554518"/>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Psychiatry &amp; Neurology</a:t>
          </a:r>
        </a:p>
      </dsp:txBody>
      <dsp:txXfrm>
        <a:off x="2023857" y="3580901"/>
        <a:ext cx="1448537" cy="848015"/>
      </dsp:txXfrm>
    </dsp:sp>
    <dsp:sp modelId="{317ECF12-70A0-F149-B3EA-75AE6110935C}">
      <dsp:nvSpPr>
        <dsp:cNvPr id="0" name=""/>
        <dsp:cNvSpPr/>
      </dsp:nvSpPr>
      <dsp:spPr>
        <a:xfrm rot="16200000">
          <a:off x="1740441" y="2018530"/>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2355A0-00EA-3449-A944-5D5238DF7717}">
      <dsp:nvSpPr>
        <dsp:cNvPr id="0" name=""/>
        <dsp:cNvSpPr/>
      </dsp:nvSpPr>
      <dsp:spPr>
        <a:xfrm>
          <a:off x="1997474" y="2428541"/>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Radiology</a:t>
          </a:r>
        </a:p>
      </dsp:txBody>
      <dsp:txXfrm>
        <a:off x="2023857" y="2454924"/>
        <a:ext cx="1448537" cy="848015"/>
      </dsp:txXfrm>
    </dsp:sp>
    <dsp:sp modelId="{69D1E8FD-805B-724F-95F0-F9780AADAD3B}">
      <dsp:nvSpPr>
        <dsp:cNvPr id="0" name=""/>
        <dsp:cNvSpPr/>
      </dsp:nvSpPr>
      <dsp:spPr>
        <a:xfrm rot="16200000">
          <a:off x="1740441" y="892553"/>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CF607E-1136-2F4A-9E0C-5DBDA62BA01E}">
      <dsp:nvSpPr>
        <dsp:cNvPr id="0" name=""/>
        <dsp:cNvSpPr/>
      </dsp:nvSpPr>
      <dsp:spPr>
        <a:xfrm>
          <a:off x="1997474" y="1302564"/>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Urology</a:t>
          </a:r>
        </a:p>
      </dsp:txBody>
      <dsp:txXfrm>
        <a:off x="2023857" y="1328947"/>
        <a:ext cx="1448537" cy="848015"/>
      </dsp:txXfrm>
    </dsp:sp>
    <dsp:sp modelId="{37039B64-3054-4A46-95BF-2CF00652AB10}">
      <dsp:nvSpPr>
        <dsp:cNvPr id="0" name=""/>
        <dsp:cNvSpPr/>
      </dsp:nvSpPr>
      <dsp:spPr>
        <a:xfrm>
          <a:off x="2303430" y="329564"/>
          <a:ext cx="1991037"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9BF82F-76AA-0B49-B2D0-919C5401C385}">
      <dsp:nvSpPr>
        <dsp:cNvPr id="0" name=""/>
        <dsp:cNvSpPr/>
      </dsp:nvSpPr>
      <dsp:spPr>
        <a:xfrm>
          <a:off x="1997474" y="176587"/>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Internal Medicine</a:t>
          </a:r>
        </a:p>
      </dsp:txBody>
      <dsp:txXfrm>
        <a:off x="2023857" y="202970"/>
        <a:ext cx="1448537" cy="848015"/>
      </dsp:txXfrm>
    </dsp:sp>
    <dsp:sp modelId="{3026913B-7E1A-C84A-A77B-47F61D420E34}">
      <dsp:nvSpPr>
        <dsp:cNvPr id="0" name=""/>
        <dsp:cNvSpPr/>
      </dsp:nvSpPr>
      <dsp:spPr>
        <a:xfrm rot="5400000">
          <a:off x="3737174" y="892553"/>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A5C373-E7D2-424B-864C-1C8E23953E83}">
      <dsp:nvSpPr>
        <dsp:cNvPr id="0" name=""/>
        <dsp:cNvSpPr/>
      </dsp:nvSpPr>
      <dsp:spPr>
        <a:xfrm>
          <a:off x="3994207" y="176587"/>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Pathology</a:t>
          </a:r>
        </a:p>
      </dsp:txBody>
      <dsp:txXfrm>
        <a:off x="4020590" y="202970"/>
        <a:ext cx="1448537" cy="848015"/>
      </dsp:txXfrm>
    </dsp:sp>
    <dsp:sp modelId="{4E684567-53CB-2145-B824-F1D29C34B422}">
      <dsp:nvSpPr>
        <dsp:cNvPr id="0" name=""/>
        <dsp:cNvSpPr/>
      </dsp:nvSpPr>
      <dsp:spPr>
        <a:xfrm rot="5400000">
          <a:off x="3737174" y="2018530"/>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A2BC39-A4C1-E049-B1F7-1C77EB4AD064}">
      <dsp:nvSpPr>
        <dsp:cNvPr id="0" name=""/>
        <dsp:cNvSpPr/>
      </dsp:nvSpPr>
      <dsp:spPr>
        <a:xfrm>
          <a:off x="3994207" y="1302564"/>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Surgery</a:t>
          </a:r>
        </a:p>
      </dsp:txBody>
      <dsp:txXfrm>
        <a:off x="4020590" y="1328947"/>
        <a:ext cx="1448537" cy="848015"/>
      </dsp:txXfrm>
    </dsp:sp>
    <dsp:sp modelId="{06AFAB39-173A-0F42-98E1-12E74939FC9B}">
      <dsp:nvSpPr>
        <dsp:cNvPr id="0" name=""/>
        <dsp:cNvSpPr/>
      </dsp:nvSpPr>
      <dsp:spPr>
        <a:xfrm rot="5400000">
          <a:off x="3737174" y="3144508"/>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D68966-FD42-B647-99D7-4272CFFE3DAB}">
      <dsp:nvSpPr>
        <dsp:cNvPr id="0" name=""/>
        <dsp:cNvSpPr/>
      </dsp:nvSpPr>
      <dsp:spPr>
        <a:xfrm>
          <a:off x="3994207" y="2428541"/>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Neurosurgery</a:t>
          </a:r>
        </a:p>
      </dsp:txBody>
      <dsp:txXfrm>
        <a:off x="4020590" y="2454924"/>
        <a:ext cx="1448537" cy="848015"/>
      </dsp:txXfrm>
    </dsp:sp>
    <dsp:sp modelId="{89B1E368-3B21-D242-AC37-CC939264E398}">
      <dsp:nvSpPr>
        <dsp:cNvPr id="0" name=""/>
        <dsp:cNvSpPr/>
      </dsp:nvSpPr>
      <dsp:spPr>
        <a:xfrm rot="5400000">
          <a:off x="3737174" y="4270485"/>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20A6EA-DB8A-AC46-B2E9-A749C52A366E}">
      <dsp:nvSpPr>
        <dsp:cNvPr id="0" name=""/>
        <dsp:cNvSpPr/>
      </dsp:nvSpPr>
      <dsp:spPr>
        <a:xfrm>
          <a:off x="3994207" y="3554518"/>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Anesthesiology</a:t>
          </a:r>
        </a:p>
      </dsp:txBody>
      <dsp:txXfrm>
        <a:off x="4020590" y="3580901"/>
        <a:ext cx="1448537" cy="848015"/>
      </dsp:txXfrm>
    </dsp:sp>
    <dsp:sp modelId="{00D45532-0121-FA45-BC6A-227549EEB398}">
      <dsp:nvSpPr>
        <dsp:cNvPr id="0" name=""/>
        <dsp:cNvSpPr/>
      </dsp:nvSpPr>
      <dsp:spPr>
        <a:xfrm>
          <a:off x="4300163" y="4833474"/>
          <a:ext cx="1991037"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2E0F9B-5288-D84D-90F1-03FCEEDEB9F5}">
      <dsp:nvSpPr>
        <dsp:cNvPr id="0" name=""/>
        <dsp:cNvSpPr/>
      </dsp:nvSpPr>
      <dsp:spPr>
        <a:xfrm>
          <a:off x="3994207" y="4680496"/>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Plastic Surgery</a:t>
          </a:r>
        </a:p>
      </dsp:txBody>
      <dsp:txXfrm>
        <a:off x="4020590" y="4706879"/>
        <a:ext cx="1448537" cy="848015"/>
      </dsp:txXfrm>
    </dsp:sp>
    <dsp:sp modelId="{F5AA8D1E-7EF6-0246-AD07-FF87FAA451C0}">
      <dsp:nvSpPr>
        <dsp:cNvPr id="0" name=""/>
        <dsp:cNvSpPr/>
      </dsp:nvSpPr>
      <dsp:spPr>
        <a:xfrm rot="16200000">
          <a:off x="5733907" y="4270485"/>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1EFD05-7E94-EF4D-909A-111F809635A6}">
      <dsp:nvSpPr>
        <dsp:cNvPr id="0" name=""/>
        <dsp:cNvSpPr/>
      </dsp:nvSpPr>
      <dsp:spPr>
        <a:xfrm>
          <a:off x="5990940" y="4680496"/>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Physical Medicine &amp; Rehabilitation</a:t>
          </a:r>
        </a:p>
      </dsp:txBody>
      <dsp:txXfrm>
        <a:off x="6017323" y="4706879"/>
        <a:ext cx="1448537" cy="848015"/>
      </dsp:txXfrm>
    </dsp:sp>
    <dsp:sp modelId="{12E53A7F-F183-6649-8C21-629B59D6113A}">
      <dsp:nvSpPr>
        <dsp:cNvPr id="0" name=""/>
        <dsp:cNvSpPr/>
      </dsp:nvSpPr>
      <dsp:spPr>
        <a:xfrm rot="16200000">
          <a:off x="5733907" y="3144508"/>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DDEACF-3F38-924C-AB43-15DEEB6011FB}">
      <dsp:nvSpPr>
        <dsp:cNvPr id="0" name=""/>
        <dsp:cNvSpPr/>
      </dsp:nvSpPr>
      <dsp:spPr>
        <a:xfrm>
          <a:off x="5990940" y="3554518"/>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Colon &amp; Rectal Surgery</a:t>
          </a:r>
        </a:p>
      </dsp:txBody>
      <dsp:txXfrm>
        <a:off x="6017323" y="3580901"/>
        <a:ext cx="1448537" cy="848015"/>
      </dsp:txXfrm>
    </dsp:sp>
    <dsp:sp modelId="{845DC1DC-6574-034D-AF98-FD86B727A457}">
      <dsp:nvSpPr>
        <dsp:cNvPr id="0" name=""/>
        <dsp:cNvSpPr/>
      </dsp:nvSpPr>
      <dsp:spPr>
        <a:xfrm rot="16200000">
          <a:off x="5733907" y="2018530"/>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D7FD9B-A774-044A-9504-F4DB4953A7A6}">
      <dsp:nvSpPr>
        <dsp:cNvPr id="0" name=""/>
        <dsp:cNvSpPr/>
      </dsp:nvSpPr>
      <dsp:spPr>
        <a:xfrm>
          <a:off x="5990940" y="2428541"/>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Preventative Medicine</a:t>
          </a:r>
        </a:p>
      </dsp:txBody>
      <dsp:txXfrm>
        <a:off x="6017323" y="2454924"/>
        <a:ext cx="1448537" cy="848015"/>
      </dsp:txXfrm>
    </dsp:sp>
    <dsp:sp modelId="{01796B35-8E47-3E4D-AC80-2DAE1363F1C3}">
      <dsp:nvSpPr>
        <dsp:cNvPr id="0" name=""/>
        <dsp:cNvSpPr/>
      </dsp:nvSpPr>
      <dsp:spPr>
        <a:xfrm rot="16200000">
          <a:off x="5733907" y="892553"/>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6FA897-A4FB-A844-AA09-CD258375F8AC}">
      <dsp:nvSpPr>
        <dsp:cNvPr id="0" name=""/>
        <dsp:cNvSpPr/>
      </dsp:nvSpPr>
      <dsp:spPr>
        <a:xfrm>
          <a:off x="5990940" y="1302564"/>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Family Medicine</a:t>
          </a:r>
        </a:p>
      </dsp:txBody>
      <dsp:txXfrm>
        <a:off x="6017323" y="1328947"/>
        <a:ext cx="1448537" cy="848015"/>
      </dsp:txXfrm>
    </dsp:sp>
    <dsp:sp modelId="{216832F3-2AE3-5B47-B386-E7CC2CE80608}">
      <dsp:nvSpPr>
        <dsp:cNvPr id="0" name=""/>
        <dsp:cNvSpPr/>
      </dsp:nvSpPr>
      <dsp:spPr>
        <a:xfrm>
          <a:off x="6296896" y="329564"/>
          <a:ext cx="1991037"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4E1E8C-CC0D-C44E-AA57-AF6C5BE7F0D7}">
      <dsp:nvSpPr>
        <dsp:cNvPr id="0" name=""/>
        <dsp:cNvSpPr/>
      </dsp:nvSpPr>
      <dsp:spPr>
        <a:xfrm>
          <a:off x="5990940" y="176587"/>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Allergy &amp; Immunology</a:t>
          </a:r>
        </a:p>
      </dsp:txBody>
      <dsp:txXfrm>
        <a:off x="6017323" y="202970"/>
        <a:ext cx="1448537" cy="848015"/>
      </dsp:txXfrm>
    </dsp:sp>
    <dsp:sp modelId="{3AB0CEAE-CF58-8743-87F4-C0813CC92E7E}">
      <dsp:nvSpPr>
        <dsp:cNvPr id="0" name=""/>
        <dsp:cNvSpPr/>
      </dsp:nvSpPr>
      <dsp:spPr>
        <a:xfrm rot="5400000">
          <a:off x="7730640" y="892553"/>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8B9531-0BE2-2742-9C75-32111F22FEC1}">
      <dsp:nvSpPr>
        <dsp:cNvPr id="0" name=""/>
        <dsp:cNvSpPr/>
      </dsp:nvSpPr>
      <dsp:spPr>
        <a:xfrm>
          <a:off x="7987673" y="176587"/>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Nuclear Medicine</a:t>
          </a:r>
        </a:p>
      </dsp:txBody>
      <dsp:txXfrm>
        <a:off x="8014056" y="202970"/>
        <a:ext cx="1448537" cy="848015"/>
      </dsp:txXfrm>
    </dsp:sp>
    <dsp:sp modelId="{0FE12528-50AB-5444-9854-36501160373F}">
      <dsp:nvSpPr>
        <dsp:cNvPr id="0" name=""/>
        <dsp:cNvSpPr/>
      </dsp:nvSpPr>
      <dsp:spPr>
        <a:xfrm rot="5400000">
          <a:off x="7730640" y="2018530"/>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C547F8-48C0-784E-A285-725BE489536A}">
      <dsp:nvSpPr>
        <dsp:cNvPr id="0" name=""/>
        <dsp:cNvSpPr/>
      </dsp:nvSpPr>
      <dsp:spPr>
        <a:xfrm>
          <a:off x="7987673" y="1302564"/>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Thoracic Surgery</a:t>
          </a:r>
        </a:p>
      </dsp:txBody>
      <dsp:txXfrm>
        <a:off x="8014056" y="1328947"/>
        <a:ext cx="1448537" cy="848015"/>
      </dsp:txXfrm>
    </dsp:sp>
    <dsp:sp modelId="{EA29A92F-BA4B-C44E-A8B6-DBE52D821CF3}">
      <dsp:nvSpPr>
        <dsp:cNvPr id="0" name=""/>
        <dsp:cNvSpPr/>
      </dsp:nvSpPr>
      <dsp:spPr>
        <a:xfrm rot="5400000">
          <a:off x="7730640" y="3144508"/>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82140A-AFA0-7544-9BC4-9E2C691756C2}">
      <dsp:nvSpPr>
        <dsp:cNvPr id="0" name=""/>
        <dsp:cNvSpPr/>
      </dsp:nvSpPr>
      <dsp:spPr>
        <a:xfrm>
          <a:off x="7987673" y="2428541"/>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Emergency Medicine</a:t>
          </a:r>
        </a:p>
      </dsp:txBody>
      <dsp:txXfrm>
        <a:off x="8014056" y="2454924"/>
        <a:ext cx="1448537" cy="848015"/>
      </dsp:txXfrm>
    </dsp:sp>
    <dsp:sp modelId="{E0954FB1-5D07-6E45-8036-88EB264CC1D8}">
      <dsp:nvSpPr>
        <dsp:cNvPr id="0" name=""/>
        <dsp:cNvSpPr/>
      </dsp:nvSpPr>
      <dsp:spPr>
        <a:xfrm rot="5400000">
          <a:off x="7730640" y="4270485"/>
          <a:ext cx="1120281" cy="13511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6574BE-184B-BB41-8FAA-C61E1C686258}">
      <dsp:nvSpPr>
        <dsp:cNvPr id="0" name=""/>
        <dsp:cNvSpPr/>
      </dsp:nvSpPr>
      <dsp:spPr>
        <a:xfrm>
          <a:off x="7987673" y="3554518"/>
          <a:ext cx="1501303" cy="9007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Medical Genetics &amp; Genomics</a:t>
          </a:r>
        </a:p>
      </dsp:txBody>
      <dsp:txXfrm>
        <a:off x="8014056" y="3580901"/>
        <a:ext cx="1448537" cy="848015"/>
      </dsp:txXfrm>
    </dsp:sp>
    <dsp:sp modelId="{81168853-66FB-534A-A8E5-881AF0F153AD}">
      <dsp:nvSpPr>
        <dsp:cNvPr id="0" name=""/>
        <dsp:cNvSpPr/>
      </dsp:nvSpPr>
      <dsp:spPr>
        <a:xfrm>
          <a:off x="7987673" y="4680496"/>
          <a:ext cx="1501303" cy="900781"/>
        </a:xfrm>
        <a:prstGeom prst="roundRect">
          <a:avLst>
            <a:gd name="adj" fmla="val 10000"/>
          </a:avLst>
        </a:prstGeom>
        <a:solidFill>
          <a:srgbClr val="00B0F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Interdisciplinary Medicine</a:t>
          </a:r>
        </a:p>
      </dsp:txBody>
      <dsp:txXfrm>
        <a:off x="8014056" y="4706879"/>
        <a:ext cx="1448537" cy="848015"/>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2409E6-9BBB-9341-85D0-077442BAF259}" type="datetimeFigureOut">
              <a:rPr lang="en-US" smtClean="0"/>
              <a:t>7/28/22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3B281-B468-9B48-8C69-A6F08447B362}" type="slidenum">
              <a:rPr lang="en-US" smtClean="0"/>
              <a:t>‹#›</a:t>
            </a:fld>
            <a:endParaRPr lang="en-US"/>
          </a:p>
        </p:txBody>
      </p:sp>
    </p:spTree>
    <p:extLst>
      <p:ext uri="{BB962C8B-B14F-4D97-AF65-F5344CB8AC3E}">
        <p14:creationId xmlns:p14="http://schemas.microsoft.com/office/powerpoint/2010/main" val="3702578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E31583-BCDF-48D0-9F69-39247FDEEF6D}" type="slidenum">
              <a:rPr lang="en-US" altLang="en-US" smtClean="0"/>
              <a:pPr/>
              <a:t>2</a:t>
            </a:fld>
            <a:endParaRPr lang="en-US" altLang="en-US"/>
          </a:p>
        </p:txBody>
      </p:sp>
    </p:spTree>
    <p:extLst>
      <p:ext uri="{BB962C8B-B14F-4D97-AF65-F5344CB8AC3E}">
        <p14:creationId xmlns:p14="http://schemas.microsoft.com/office/powerpoint/2010/main" val="3754734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1E7C-221C-5F45-9A2F-E12FDF452F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115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1E7C-221C-5F45-9A2F-E12FDF452F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99B45A85-7FE7-4941-84F3-FA4FC4BA1321}"/>
              </a:ext>
            </a:extLst>
          </p:cNvPr>
          <p:cNvSpPr>
            <a:spLocks noGrp="1" noRot="1" noChangeAspect="1"/>
          </p:cNvSpPr>
          <p:nvPr>
            <p:ph type="sldImg"/>
          </p:nvPr>
        </p:nvSpPr>
        <p:spPr>
          <a:ln/>
        </p:spPr>
      </p:sp>
      <p:sp>
        <p:nvSpPr>
          <p:cNvPr id="49155" name="Notes Placeholder 2">
            <a:extLst>
              <a:ext uri="{FF2B5EF4-FFF2-40B4-BE49-F238E27FC236}">
                <a16:creationId xmlns:a16="http://schemas.microsoft.com/office/drawing/2014/main" id="{3A019A10-86DB-F645-A336-13FC23FFAD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49156" name="Slide Number Placeholder 3">
            <a:extLst>
              <a:ext uri="{FF2B5EF4-FFF2-40B4-BE49-F238E27FC236}">
                <a16:creationId xmlns:a16="http://schemas.microsoft.com/office/drawing/2014/main" id="{23C8D882-B7F7-3B40-ADDB-23690A441F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Times New Roman" panose="02020603050405020304" pitchFamily="18" charset="0"/>
                <a:ea typeface="ＭＳ Ｐゴシック" panose="020B0600070205080204" pitchFamily="34" charset="-128"/>
              </a:defRPr>
            </a:lvl1pPr>
            <a:lvl2pPr marL="37931725" indent="-37474525">
              <a:defRPr sz="2800" b="1">
                <a:solidFill>
                  <a:schemeClr val="tx1"/>
                </a:solidFill>
                <a:latin typeface="Times New Roman" panose="02020603050405020304" pitchFamily="18" charset="0"/>
                <a:ea typeface="ＭＳ Ｐゴシック" panose="020B0600070205080204" pitchFamily="34" charset="-128"/>
              </a:defRPr>
            </a:lvl2pPr>
            <a:lvl3pPr>
              <a:defRPr sz="2800" b="1">
                <a:solidFill>
                  <a:schemeClr val="tx1"/>
                </a:solidFill>
                <a:latin typeface="Times New Roman" panose="02020603050405020304" pitchFamily="18" charset="0"/>
                <a:ea typeface="ＭＳ Ｐゴシック" panose="020B0600070205080204" pitchFamily="34" charset="-128"/>
              </a:defRPr>
            </a:lvl3pPr>
            <a:lvl4pPr>
              <a:defRPr sz="2800" b="1">
                <a:solidFill>
                  <a:schemeClr val="tx1"/>
                </a:solidFill>
                <a:latin typeface="Times New Roman" panose="02020603050405020304" pitchFamily="18" charset="0"/>
                <a:ea typeface="ＭＳ Ｐゴシック" panose="020B0600070205080204" pitchFamily="34" charset="-128"/>
              </a:defRPr>
            </a:lvl4pPr>
            <a:lvl5pPr>
              <a:defRPr sz="28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5BBB18E-01B7-7B41-872B-4C3D1A9DC4CE}" type="slidenum">
              <a:rPr kumimoji="0" lang="en-US" altLang="en-US" sz="12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3381344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99B45A85-7FE7-4941-84F3-FA4FC4BA1321}"/>
              </a:ext>
            </a:extLst>
          </p:cNvPr>
          <p:cNvSpPr>
            <a:spLocks noGrp="1" noRot="1" noChangeAspect="1"/>
          </p:cNvSpPr>
          <p:nvPr>
            <p:ph type="sldImg"/>
          </p:nvPr>
        </p:nvSpPr>
        <p:spPr>
          <a:ln/>
        </p:spPr>
      </p:sp>
      <p:sp>
        <p:nvSpPr>
          <p:cNvPr id="49155" name="Notes Placeholder 2">
            <a:extLst>
              <a:ext uri="{FF2B5EF4-FFF2-40B4-BE49-F238E27FC236}">
                <a16:creationId xmlns:a16="http://schemas.microsoft.com/office/drawing/2014/main" id="{3A019A10-86DB-F645-A336-13FC23FFAD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49156" name="Slide Number Placeholder 3">
            <a:extLst>
              <a:ext uri="{FF2B5EF4-FFF2-40B4-BE49-F238E27FC236}">
                <a16:creationId xmlns:a16="http://schemas.microsoft.com/office/drawing/2014/main" id="{23C8D882-B7F7-3B40-ADDB-23690A441F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Times New Roman" panose="02020603050405020304" pitchFamily="18" charset="0"/>
                <a:ea typeface="ＭＳ Ｐゴシック" panose="020B0600070205080204" pitchFamily="34" charset="-128"/>
              </a:defRPr>
            </a:lvl1pPr>
            <a:lvl2pPr marL="37931725" indent="-37474525">
              <a:defRPr sz="2800" b="1">
                <a:solidFill>
                  <a:schemeClr val="tx1"/>
                </a:solidFill>
                <a:latin typeface="Times New Roman" panose="02020603050405020304" pitchFamily="18" charset="0"/>
                <a:ea typeface="ＭＳ Ｐゴシック" panose="020B0600070205080204" pitchFamily="34" charset="-128"/>
              </a:defRPr>
            </a:lvl2pPr>
            <a:lvl3pPr>
              <a:defRPr sz="2800" b="1">
                <a:solidFill>
                  <a:schemeClr val="tx1"/>
                </a:solidFill>
                <a:latin typeface="Times New Roman" panose="02020603050405020304" pitchFamily="18" charset="0"/>
                <a:ea typeface="ＭＳ Ｐゴシック" panose="020B0600070205080204" pitchFamily="34" charset="-128"/>
              </a:defRPr>
            </a:lvl3pPr>
            <a:lvl4pPr>
              <a:defRPr sz="2800" b="1">
                <a:solidFill>
                  <a:schemeClr val="tx1"/>
                </a:solidFill>
                <a:latin typeface="Times New Roman" panose="02020603050405020304" pitchFamily="18" charset="0"/>
                <a:ea typeface="ＭＳ Ｐゴシック" panose="020B0600070205080204" pitchFamily="34" charset="-128"/>
              </a:defRPr>
            </a:lvl4pPr>
            <a:lvl5pPr>
              <a:defRPr sz="28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5BBB18E-01B7-7B41-872B-4C3D1A9DC4CE}" type="slidenum">
              <a:rPr kumimoji="0" lang="en-US" altLang="en-US" sz="12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414496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24</a:t>
            </a:fld>
            <a:endParaRPr lang="en-US"/>
          </a:p>
        </p:txBody>
      </p:sp>
    </p:spTree>
    <p:extLst>
      <p:ext uri="{BB962C8B-B14F-4D97-AF65-F5344CB8AC3E}">
        <p14:creationId xmlns:p14="http://schemas.microsoft.com/office/powerpoint/2010/main" val="140700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solidFill>
                  <a:srgbClr val="92D050"/>
                </a:solidFill>
                <a:latin typeface="Arial" panose="020B0604020202020204" pitchFamily="34" charset="0"/>
              </a:rPr>
              <a:t>Table 1 </a:t>
            </a:r>
            <a:r>
              <a:rPr lang="en-US" dirty="0">
                <a:solidFill>
                  <a:srgbClr val="2B4398"/>
                </a:solidFill>
                <a:latin typeface="Arial" panose="020B0604020202020204" pitchFamily="34" charset="0"/>
              </a:rPr>
              <a:t>provides a simplified version of this matrix with only five physician specialties and four CSAs. In this simplified model, cardiologists provide 34% of all patient visits for circulatory conditions in a single year (in this case, 2009), and a small percentage (&lt; 4%) combined for patient visits related to neoplasms, respiratory illnesses, and pregnancy/childbirth. Family physicians provide 38% of circulatory visits but also provide the majority of visits for respiratory conditions compared with cardiologists, dermatologists, obstetricians–gynecologists, and internists. In other words, among a subset of CSAs—specifically, neoplasms, circulatory-related conditions, respiratory conditions, and pregnancy/childbirth visits—cardiologists provide care for essentially only circulatory visits, whereas family physicians provide the bulk of their visits in circulatory and respiratory conditions. </a:t>
            </a:r>
          </a:p>
          <a:p>
            <a:pPr marL="285750" indent="-285750">
              <a:buFont typeface="Arial" panose="020B0604020202020204" pitchFamily="34" charset="0"/>
              <a:buChar char="•"/>
            </a:pPr>
            <a:r>
              <a:rPr lang="en-US" dirty="0">
                <a:solidFill>
                  <a:srgbClr val="2B4398"/>
                </a:solidFill>
                <a:latin typeface="Arial" panose="020B0604020202020204" pitchFamily="34" charset="0"/>
              </a:rPr>
              <a:t>Thus, family physicians are more plastic—that is, they can provide visits for two of the illustrated conditions, whereas cardiologists focus on only one CSA</a:t>
            </a:r>
            <a:endParaRPr lang="en-US" dirty="0"/>
          </a:p>
        </p:txBody>
      </p:sp>
      <p:sp>
        <p:nvSpPr>
          <p:cNvPr id="4" name="Slide Number Placeholder 3"/>
          <p:cNvSpPr>
            <a:spLocks noGrp="1"/>
          </p:cNvSpPr>
          <p:nvPr>
            <p:ph type="sldNum" sz="quarter" idx="5"/>
          </p:nvPr>
        </p:nvSpPr>
        <p:spPr/>
        <p:txBody>
          <a:bodyPr/>
          <a:lstStyle/>
          <a:p>
            <a:fld id="{23E3B281-B468-9B48-8C69-A6F08447B362}" type="slidenum">
              <a:rPr lang="en-US" smtClean="0"/>
              <a:t>67</a:t>
            </a:fld>
            <a:endParaRPr lang="en-US"/>
          </a:p>
        </p:txBody>
      </p:sp>
    </p:spTree>
    <p:extLst>
      <p:ext uri="{BB962C8B-B14F-4D97-AF65-F5344CB8AC3E}">
        <p14:creationId xmlns:p14="http://schemas.microsoft.com/office/powerpoint/2010/main" val="1858724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DAC9D-8162-5248-B04C-EA2E2A5F38D8}" type="slidenum">
              <a:rPr lang="en-US" smtClean="0"/>
              <a:t>72</a:t>
            </a:fld>
            <a:endParaRPr lang="en-US"/>
          </a:p>
        </p:txBody>
      </p:sp>
    </p:spTree>
    <p:extLst>
      <p:ext uri="{BB962C8B-B14F-4D97-AF65-F5344CB8AC3E}">
        <p14:creationId xmlns:p14="http://schemas.microsoft.com/office/powerpoint/2010/main" val="535078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3B281-B468-9B48-8C69-A6F08447B362}" type="slidenum">
              <a:rPr lang="en-US" smtClean="0"/>
              <a:t>3</a:t>
            </a:fld>
            <a:endParaRPr lang="en-US"/>
          </a:p>
        </p:txBody>
      </p:sp>
    </p:spTree>
    <p:extLst>
      <p:ext uri="{BB962C8B-B14F-4D97-AF65-F5344CB8AC3E}">
        <p14:creationId xmlns:p14="http://schemas.microsoft.com/office/powerpoint/2010/main" val="122850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t>4</a:t>
            </a:fld>
            <a:endParaRPr lang="en-US"/>
          </a:p>
        </p:txBody>
      </p:sp>
    </p:spTree>
    <p:extLst>
      <p:ext uri="{BB962C8B-B14F-4D97-AF65-F5344CB8AC3E}">
        <p14:creationId xmlns:p14="http://schemas.microsoft.com/office/powerpoint/2010/main" val="3476255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 Monahan</a:t>
            </a:r>
          </a:p>
        </p:txBody>
      </p:sp>
      <p:sp>
        <p:nvSpPr>
          <p:cNvPr id="4" name="Slide Number Placeholder 3"/>
          <p:cNvSpPr>
            <a:spLocks noGrp="1"/>
          </p:cNvSpPr>
          <p:nvPr>
            <p:ph type="sldNum" sz="quarter" idx="5"/>
          </p:nvPr>
        </p:nvSpPr>
        <p:spPr/>
        <p:txBody>
          <a:bodyPr/>
          <a:lstStyle/>
          <a:p>
            <a:fld id="{23E3B281-B468-9B48-8C69-A6F08447B362}" type="slidenum">
              <a:rPr lang="en-US" smtClean="0"/>
              <a:t>7</a:t>
            </a:fld>
            <a:endParaRPr lang="en-US"/>
          </a:p>
        </p:txBody>
      </p:sp>
    </p:spTree>
    <p:extLst>
      <p:ext uri="{BB962C8B-B14F-4D97-AF65-F5344CB8AC3E}">
        <p14:creationId xmlns:p14="http://schemas.microsoft.com/office/powerpoint/2010/main" val="2755320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F5835A-8614-D841-BDE9-E748DE77DBE1}" type="slidenum">
              <a:rPr lang="en-US" smtClean="0"/>
              <a:t>8</a:t>
            </a:fld>
            <a:endParaRPr lang="en-US"/>
          </a:p>
        </p:txBody>
      </p:sp>
    </p:spTree>
    <p:extLst>
      <p:ext uri="{BB962C8B-B14F-4D97-AF65-F5344CB8AC3E}">
        <p14:creationId xmlns:p14="http://schemas.microsoft.com/office/powerpoint/2010/main" val="2156122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F5835A-8614-D841-BDE9-E748DE77DBE1}" type="slidenum">
              <a:rPr lang="en-US" smtClean="0"/>
              <a:t>9</a:t>
            </a:fld>
            <a:endParaRPr lang="en-US"/>
          </a:p>
        </p:txBody>
      </p:sp>
    </p:spTree>
    <p:extLst>
      <p:ext uri="{BB962C8B-B14F-4D97-AF65-F5344CB8AC3E}">
        <p14:creationId xmlns:p14="http://schemas.microsoft.com/office/powerpoint/2010/main" val="2452225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F5835A-8614-D841-BDE9-E748DE77DBE1}" type="slidenum">
              <a:rPr lang="en-US" smtClean="0"/>
              <a:t>10</a:t>
            </a:fld>
            <a:endParaRPr lang="en-US"/>
          </a:p>
        </p:txBody>
      </p:sp>
    </p:spTree>
    <p:extLst>
      <p:ext uri="{BB962C8B-B14F-4D97-AF65-F5344CB8AC3E}">
        <p14:creationId xmlns:p14="http://schemas.microsoft.com/office/powerpoint/2010/main" val="4025593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99EB10-A1DB-C345-ADD4-004D6A2F896D}" type="slidenum">
              <a:rPr lang="en-US" smtClean="0"/>
              <a:t>15</a:t>
            </a:fld>
            <a:endParaRPr lang="en-US"/>
          </a:p>
        </p:txBody>
      </p:sp>
    </p:spTree>
    <p:extLst>
      <p:ext uri="{BB962C8B-B14F-4D97-AF65-F5344CB8AC3E}">
        <p14:creationId xmlns:p14="http://schemas.microsoft.com/office/powerpoint/2010/main" val="23745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A61039-9E98-C54D-A386-197FEEEB04D3}" type="slidenum">
              <a:rPr lang="en-US" smtClean="0"/>
              <a:t>16</a:t>
            </a:fld>
            <a:endParaRPr lang="en-US"/>
          </a:p>
        </p:txBody>
      </p:sp>
    </p:spTree>
    <p:extLst>
      <p:ext uri="{BB962C8B-B14F-4D97-AF65-F5344CB8AC3E}">
        <p14:creationId xmlns:p14="http://schemas.microsoft.com/office/powerpoint/2010/main" val="521753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70133"/>
            <a:ext cx="10972800" cy="338328"/>
          </a:xfrm>
        </p:spPr>
        <p:txBody>
          <a:bodyPr anchor="b">
            <a:normAutofit/>
          </a:bodyPr>
          <a:lstStyle>
            <a:lvl1pPr algn="ctr">
              <a:defRPr sz="1800" b="1"/>
            </a:lvl1pPr>
          </a:lstStyle>
          <a:p>
            <a:r>
              <a:rPr lang="en-US" dirty="0"/>
              <a:t>Click to edit Master title style</a:t>
            </a:r>
          </a:p>
        </p:txBody>
      </p:sp>
      <p:sp>
        <p:nvSpPr>
          <p:cNvPr id="3" name="Picture Placeholder 2"/>
          <p:cNvSpPr>
            <a:spLocks noGrp="1"/>
          </p:cNvSpPr>
          <p:nvPr>
            <p:ph type="pic" idx="1"/>
          </p:nvPr>
        </p:nvSpPr>
        <p:spPr>
          <a:xfrm>
            <a:off x="609600" y="541713"/>
            <a:ext cx="7620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31200" y="2438400"/>
            <a:ext cx="3251200" cy="3812703"/>
          </a:xfrm>
        </p:spPr>
        <p:txBody>
          <a:bodyPr anchor="b" anchorCtr="0">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a:xfrm>
            <a:off x="3556000" y="6356351"/>
            <a:ext cx="7518400" cy="365125"/>
          </a:xfrm>
        </p:spPr>
        <p:txBody>
          <a:bodyPr/>
          <a:lstStyle>
            <a:lvl1pPr>
              <a:defRPr sz="900"/>
            </a:lvl1pPr>
          </a:lstStyle>
          <a:p>
            <a:r>
              <a:rPr lang="en-US" dirty="0"/>
              <a:t>Copyright © 2009 </a:t>
            </a:r>
            <a:r>
              <a:rPr lang="en-US" dirty="0" err="1"/>
              <a:t>Wolters</a:t>
            </a:r>
            <a:r>
              <a:rPr lang="en-US" dirty="0"/>
              <a:t> </a:t>
            </a:r>
            <a:r>
              <a:rPr lang="en-US" dirty="0" err="1"/>
              <a:t>Kluwer</a:t>
            </a:r>
            <a:r>
              <a:rPr lang="en-US" dirty="0"/>
              <a:t>. Published by Lippincott Williams &amp; Wilkins.</a:t>
            </a:r>
          </a:p>
        </p:txBody>
      </p:sp>
      <p:sp>
        <p:nvSpPr>
          <p:cNvPr id="7" name="Slide Number Placeholder 6"/>
          <p:cNvSpPr>
            <a:spLocks noGrp="1"/>
          </p:cNvSpPr>
          <p:nvPr>
            <p:ph type="sldNum" sz="quarter" idx="12"/>
          </p:nvPr>
        </p:nvSpPr>
        <p:spPr>
          <a:xfrm>
            <a:off x="11074400" y="6356351"/>
            <a:ext cx="508000" cy="365125"/>
          </a:xfrm>
        </p:spPr>
        <p:txBody>
          <a:bodyPr/>
          <a:lstStyle>
            <a:lvl1pPr>
              <a:defRPr sz="900"/>
            </a:lvl1pPr>
          </a:lstStyle>
          <a:p>
            <a:fld id="{27A13296-8103-46F4-BA41-F532E14F2100}" type="slidenum">
              <a:rPr lang="en-US" smtClean="0"/>
              <a:pPr/>
              <a:t>‹#›</a:t>
            </a:fld>
            <a:endParaRPr lang="en-US" dirty="0"/>
          </a:p>
        </p:txBody>
      </p:sp>
      <p:sp>
        <p:nvSpPr>
          <p:cNvPr id="9" name="Text Placeholder 3"/>
          <p:cNvSpPr>
            <a:spLocks noGrp="1"/>
          </p:cNvSpPr>
          <p:nvPr>
            <p:ph type="body" sz="half" idx="13"/>
          </p:nvPr>
        </p:nvSpPr>
        <p:spPr>
          <a:xfrm>
            <a:off x="8331200" y="550652"/>
            <a:ext cx="32512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101" y="6324600"/>
            <a:ext cx="1663700" cy="304800"/>
          </a:xfrm>
          <a:prstGeom prst="rect">
            <a:avLst/>
          </a:prstGeom>
        </p:spPr>
      </p:pic>
    </p:spTree>
    <p:extLst>
      <p:ext uri="{BB962C8B-B14F-4D97-AF65-F5344CB8AC3E}">
        <p14:creationId xmlns:p14="http://schemas.microsoft.com/office/powerpoint/2010/main" val="1318882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aragraph">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BEE839F5-D7A0-48D5-A9BA-15AA9D3E1352}"/>
              </a:ext>
            </a:extLst>
          </p:cNvPr>
          <p:cNvSpPr>
            <a:spLocks noGrp="1"/>
          </p:cNvSpPr>
          <p:nvPr>
            <p:ph type="title"/>
          </p:nvPr>
        </p:nvSpPr>
        <p:spPr bwMode="auto">
          <a:xfrm>
            <a:off x="381099" y="147959"/>
            <a:ext cx="9148154"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43" tIns="91422" rIns="182843" bIns="91422" numCol="1" anchor="ctr" anchorCtr="0" compatLnSpc="1">
            <a:prstTxWarp prst="textNoShape">
              <a:avLst/>
            </a:prstTxWarp>
          </a:bodyPr>
          <a:lstStyle>
            <a:lvl1pPr>
              <a:defRPr sz="2600"/>
            </a:lvl1pPr>
          </a:lstStyle>
          <a:p>
            <a:pPr lvl="0"/>
            <a:r>
              <a:rPr lang="en-US" altLang="en-US"/>
              <a:t>Click to edit Master title style</a:t>
            </a:r>
            <a:endParaRPr lang="en-US" altLang="en-US" dirty="0"/>
          </a:p>
        </p:txBody>
      </p:sp>
      <p:sp>
        <p:nvSpPr>
          <p:cNvPr id="7" name="Slide Number Placeholder 2">
            <a:extLst>
              <a:ext uri="{FF2B5EF4-FFF2-40B4-BE49-F238E27FC236}">
                <a16:creationId xmlns:a16="http://schemas.microsoft.com/office/drawing/2014/main" id="{CB215C0D-79BE-4179-A92C-238C0374BC39}"/>
              </a:ext>
            </a:extLst>
          </p:cNvPr>
          <p:cNvSpPr>
            <a:spLocks noGrp="1"/>
          </p:cNvSpPr>
          <p:nvPr>
            <p:ph type="sldNum" sz="quarter" idx="2"/>
          </p:nvPr>
        </p:nvSpPr>
        <p:spPr>
          <a:xfrm>
            <a:off x="11364866" y="6231671"/>
            <a:ext cx="505969" cy="315987"/>
          </a:xfrm>
          <a:prstGeom prst="rect">
            <a:avLst/>
          </a:prstGeom>
        </p:spPr>
        <p:txBody>
          <a:bodyPr/>
          <a:lstStyle>
            <a:lvl1pPr algn="r">
              <a:defRPr lang="en-US" sz="1600" smtClean="0"/>
            </a:lvl1pPr>
          </a:lstStyle>
          <a:p>
            <a:fld id="{86CB4B4D-7CA3-9044-876B-883B54F8677D}" type="slidenum">
              <a:rPr lang="en-US" smtClean="0"/>
              <a:pPr/>
              <a:t>‹#›</a:t>
            </a:fld>
            <a:endParaRPr lang="en-US" dirty="0"/>
          </a:p>
        </p:txBody>
      </p:sp>
      <p:sp>
        <p:nvSpPr>
          <p:cNvPr id="8" name="Text Placeholder 1">
            <a:extLst>
              <a:ext uri="{FF2B5EF4-FFF2-40B4-BE49-F238E27FC236}">
                <a16:creationId xmlns:a16="http://schemas.microsoft.com/office/drawing/2014/main" id="{47AD28A1-9F9C-4184-A0C2-374D58565568}"/>
              </a:ext>
            </a:extLst>
          </p:cNvPr>
          <p:cNvSpPr>
            <a:spLocks noGrp="1"/>
          </p:cNvSpPr>
          <p:nvPr>
            <p:ph type="body" sz="half" idx="15"/>
          </p:nvPr>
        </p:nvSpPr>
        <p:spPr>
          <a:xfrm>
            <a:off x="381099" y="1305704"/>
            <a:ext cx="11489737" cy="4812994"/>
          </a:xfrm>
        </p:spPr>
        <p:txBody>
          <a:bodyPr/>
          <a:lstStyle>
            <a:lvl1pPr>
              <a:defRPr sz="2100"/>
            </a:lvl1pPr>
          </a:lstStyle>
          <a:p>
            <a:pPr lvl="0"/>
            <a:r>
              <a:rPr lang="en-US"/>
              <a:t>Click to edit Master text styles</a:t>
            </a:r>
          </a:p>
        </p:txBody>
      </p:sp>
      <p:sp>
        <p:nvSpPr>
          <p:cNvPr id="9" name="Rectangle 8">
            <a:extLst>
              <a:ext uri="{FF2B5EF4-FFF2-40B4-BE49-F238E27FC236}">
                <a16:creationId xmlns:a16="http://schemas.microsoft.com/office/drawing/2014/main" id="{588AFDCA-581C-4C87-8569-A3DACA2162FF}"/>
              </a:ext>
            </a:extLst>
          </p:cNvPr>
          <p:cNvSpPr/>
          <p:nvPr userDrawn="1"/>
        </p:nvSpPr>
        <p:spPr>
          <a:xfrm>
            <a:off x="315768" y="9064"/>
            <a:ext cx="11618083" cy="297517"/>
          </a:xfrm>
          <a:prstGeom prst="rect">
            <a:avLst/>
          </a:prstGeom>
          <a:solidFill>
            <a:srgbClr val="3E4E9B"/>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a:extLst>
              <a:ext uri="{FF2B5EF4-FFF2-40B4-BE49-F238E27FC236}">
                <a16:creationId xmlns:a16="http://schemas.microsoft.com/office/drawing/2014/main" id="{F2B7FF9E-4EA5-4BED-AB39-476AF04798A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10950681" y="222958"/>
            <a:ext cx="975249" cy="974995"/>
          </a:xfrm>
          <a:prstGeom prst="rect">
            <a:avLst/>
          </a:prstGeom>
        </p:spPr>
      </p:pic>
    </p:spTree>
    <p:extLst>
      <p:ext uri="{BB962C8B-B14F-4D97-AF65-F5344CB8AC3E}">
        <p14:creationId xmlns:p14="http://schemas.microsoft.com/office/powerpoint/2010/main" val="172546940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b="0" i="0">
                <a:solidFill>
                  <a:schemeClr val="tx1">
                    <a:tint val="75000"/>
                  </a:schemeClr>
                </a:solidFill>
                <a:latin typeface="Arial" panose="020B0604020202020204" pitchFamily="34" charset="0"/>
              </a:defRPr>
            </a:lvl1pPr>
          </a:lstStyle>
          <a:p>
            <a:fld id="{B61BEF0D-F0BB-DE4B-95CE-6DB70DBA9567}" type="datetimeFigureOut">
              <a:rPr lang="en-US" smtClean="0"/>
              <a:pPr/>
              <a:t>7/28/22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b="0"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b="0" i="0">
                <a:solidFill>
                  <a:schemeClr val="accent1"/>
                </a:solidFill>
                <a:latin typeface="Arial" panose="020B0604020202020204" pitchFamily="34" charset="0"/>
              </a:defRPr>
            </a:lvl1pPr>
          </a:lstStyle>
          <a:p>
            <a:fld id="{D57F1E4F-1CFF-5643-939E-217C01CDF56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 id="2147483669" r:id="rId18"/>
  </p:sldLayoutIdLst>
  <p:txStyles>
    <p:titleStyle>
      <a:lvl1pPr algn="l" defTabSz="457200" rtl="0" eaLnBrk="1" latinLnBrk="0" hangingPunct="1">
        <a:spcBef>
          <a:spcPct val="0"/>
        </a:spcBef>
        <a:buNone/>
        <a:defRPr sz="3600" b="0" i="0" kern="1200">
          <a:solidFill>
            <a:schemeClr val="accent1"/>
          </a:solidFill>
          <a:latin typeface="Arial" panose="020B06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Arial" panose="020B060402020202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Arial" panose="020B060402020202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Arial" panose="020B060402020202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Arial" panose="020B060402020202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Arial" panose="020B060402020202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4.tiff"/><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https://vimeo.com/682328708/34a97eb244"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37.jp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7.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e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7556/jaoa.2007.107.3.117" TargetMode="External"/><Relationship Id="rId2" Type="http://schemas.openxmlformats.org/officeDocument/2006/relationships/hyperlink" Target="https://www.degruyter.com/journal/key/jom/html"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www.degruyter.com/document/doi/10.7556/jaoa.2007.107.3.117/html#j_jaoa.2007.107.3.117_ref_021_w2aab3b7c12b1b6b1ab2ac20Aa" TargetMode="External"/><Relationship Id="rId2" Type="http://schemas.openxmlformats.org/officeDocument/2006/relationships/hyperlink" Target="https://www.degruyter.com/document/doi/10.7556/jaoa.2007.107.3.117/html#j_jaoa.2007.107.3.117_ref_020_w2aab3b7c12b1b6b1ab2ac19Aa" TargetMode="External"/><Relationship Id="rId1" Type="http://schemas.openxmlformats.org/officeDocument/2006/relationships/slideLayout" Target="../slideLayouts/slideLayout1.xml"/><Relationship Id="rId5" Type="http://schemas.openxmlformats.org/officeDocument/2006/relationships/hyperlink" Target="https://doi.org/10.7556/jaoa.2007.107.3.117" TargetMode="External"/><Relationship Id="rId4" Type="http://schemas.openxmlformats.org/officeDocument/2006/relationships/hyperlink" Target="https://www.degruyter.com/journal/key/jom/html"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hyperlink" Target="http://aahpm.org/certification/aoa-caq" TargetMode="External"/><Relationship Id="rId2" Type="http://schemas.openxmlformats.org/officeDocument/2006/relationships/hyperlink" Target="http://aahpm.org/certification/subspecialty-certification"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doi.org/10.30770/2572-1852-94.2.8"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hyperlink" Target="https://journals.lww.com/academicmedicine/Fulltext/2013/12000/The_Contribution_of__Plasticity__to_Modeling_How_a.25.aspx"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1520716" y="1734671"/>
            <a:ext cx="7766936" cy="3489872"/>
          </a:xfrm>
        </p:spPr>
        <p:txBody>
          <a:bodyPr>
            <a:normAutofit fontScale="90000"/>
          </a:bodyPr>
          <a:lstStyle/>
          <a:p>
            <a:pPr algn="ctr"/>
            <a:r>
              <a:rPr lang="en-US" dirty="0"/>
              <a:t>The Path Forward - Venous and Lymphatic Medicine Subspecialty</a:t>
            </a:r>
            <a:br>
              <a:rPr lang="en-US" dirty="0"/>
            </a:br>
            <a:br>
              <a:rPr lang="en-US" dirty="0"/>
            </a:br>
            <a:r>
              <a:rPr lang="en-US" sz="3100" dirty="0">
                <a:solidFill>
                  <a:srgbClr val="2B4398"/>
                </a:solidFill>
              </a:rPr>
              <a:t>Reason, History, and Progress</a:t>
            </a:r>
            <a:br>
              <a:rPr lang="en-US" sz="3100" dirty="0">
                <a:solidFill>
                  <a:srgbClr val="2B4398"/>
                </a:solidFill>
              </a:rPr>
            </a:br>
            <a:r>
              <a:rPr lang="en-US" sz="2700" dirty="0">
                <a:solidFill>
                  <a:srgbClr val="2B4398"/>
                </a:solidFill>
              </a:rPr>
              <a:t>Zoe Deol, MD</a:t>
            </a:r>
          </a:p>
        </p:txBody>
      </p:sp>
    </p:spTree>
    <p:extLst>
      <p:ext uri="{BB962C8B-B14F-4D97-AF65-F5344CB8AC3E}">
        <p14:creationId xmlns:p14="http://schemas.microsoft.com/office/powerpoint/2010/main" val="2383132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909555B5-110B-755C-44EC-8EF1AAE91B8E}"/>
              </a:ext>
            </a:extLst>
          </p:cNvPr>
          <p:cNvPicPr>
            <a:picLocks noChangeAspect="1"/>
          </p:cNvPicPr>
          <p:nvPr/>
        </p:nvPicPr>
        <p:blipFill>
          <a:blip r:embed="rId3"/>
          <a:stretch>
            <a:fillRect/>
          </a:stretch>
        </p:blipFill>
        <p:spPr>
          <a:xfrm>
            <a:off x="928290" y="287640"/>
            <a:ext cx="7571718" cy="5620416"/>
          </a:xfrm>
          <a:prstGeom prst="rect">
            <a:avLst/>
          </a:prstGeom>
        </p:spPr>
      </p:pic>
      <p:sp>
        <p:nvSpPr>
          <p:cNvPr id="7" name="Text Box 4">
            <a:extLst>
              <a:ext uri="{FF2B5EF4-FFF2-40B4-BE49-F238E27FC236}">
                <a16:creationId xmlns:a16="http://schemas.microsoft.com/office/drawing/2014/main" id="{AD015D48-45FA-874F-4F50-39943A62309C}"/>
              </a:ext>
            </a:extLst>
          </p:cNvPr>
          <p:cNvSpPr txBox="1"/>
          <p:nvPr/>
        </p:nvSpPr>
        <p:spPr>
          <a:xfrm>
            <a:off x="645460" y="5964955"/>
            <a:ext cx="8269940" cy="89304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Fig 2</a:t>
            </a:r>
            <a:r>
              <a:rPr lang="en-US" sz="1200">
                <a:effectLst/>
                <a:latin typeface="Calibri" panose="020F0502020204030204" pitchFamily="34" charset="0"/>
                <a:ea typeface="Calibri" panose="020F0502020204030204" pitchFamily="34" charset="0"/>
                <a:cs typeface="Times New Roman" panose="02020603050405020304" pitchFamily="18" charset="0"/>
              </a:rPr>
              <a:t>. From Michael Makaroun’s 2022 SVS Presidential address: Geographic distribution of vascular surgeons </a:t>
            </a:r>
            <a:r>
              <a:rPr lang="en-US" sz="1200" b="1">
                <a:effectLst/>
                <a:latin typeface="Calibri" panose="020F0502020204030204" pitchFamily="34" charset="0"/>
                <a:ea typeface="Calibri" panose="020F0502020204030204" pitchFamily="34" charset="0"/>
                <a:cs typeface="Times New Roman" panose="02020603050405020304" pitchFamily="18" charset="0"/>
              </a:rPr>
              <a:t>A.</a:t>
            </a:r>
            <a:r>
              <a:rPr lang="en-US" sz="1200">
                <a:effectLst/>
                <a:latin typeface="Calibri" panose="020F0502020204030204" pitchFamily="34" charset="0"/>
                <a:ea typeface="Calibri" panose="020F0502020204030204" pitchFamily="34" charset="0"/>
                <a:cs typeface="Times New Roman" panose="02020603050405020304" pitchFamily="18" charset="0"/>
              </a:rPr>
              <a:t> Ratio of vascular surgeons per 100,000 population from the 2016 to 2017 ABMS board certification report (recommended is 1.4/100,000.) </a:t>
            </a:r>
            <a:r>
              <a:rPr lang="en-US" sz="1200" b="1">
                <a:effectLst/>
                <a:latin typeface="Calibri" panose="020F0502020204030204" pitchFamily="34" charset="0"/>
                <a:ea typeface="Calibri" panose="020F0502020204030204" pitchFamily="34" charset="0"/>
                <a:cs typeface="Times New Roman" panose="02020603050405020304" pitchFamily="18" charset="0"/>
              </a:rPr>
              <a:t>B.</a:t>
            </a:r>
            <a:r>
              <a:rPr lang="en-US" sz="1200">
                <a:effectLst/>
                <a:latin typeface="Calibri" panose="020F0502020204030204" pitchFamily="34" charset="0"/>
                <a:ea typeface="Calibri" panose="020F0502020204030204" pitchFamily="34" charset="0"/>
                <a:cs typeface="Times New Roman" panose="02020603050405020304" pitchFamily="18" charset="0"/>
              </a:rPr>
              <a:t> Geographic distribution of approved integrated vascular surgery residencies in June 2019. </a:t>
            </a:r>
            <a:r>
              <a:rPr lang="en-US" sz="1200" b="1">
                <a:effectLst/>
                <a:latin typeface="Calibri" panose="020F0502020204030204" pitchFamily="34" charset="0"/>
                <a:ea typeface="Calibri" panose="020F0502020204030204" pitchFamily="34" charset="0"/>
                <a:cs typeface="Times New Roman" panose="02020603050405020304" pitchFamily="18" charset="0"/>
              </a:rPr>
              <a:t>C.</a:t>
            </a:r>
            <a:r>
              <a:rPr lang="en-US" sz="1200">
                <a:effectLst/>
                <a:latin typeface="Calibri" panose="020F0502020204030204" pitchFamily="34" charset="0"/>
                <a:ea typeface="Calibri" panose="020F0502020204030204" pitchFamily="34" charset="0"/>
                <a:cs typeface="Times New Roman" panose="02020603050405020304" pitchFamily="18" charset="0"/>
              </a:rPr>
              <a:t> Geographic distribution of approved vascular surgery fellowships in June 2019.</a:t>
            </a:r>
            <a:r>
              <a:rPr lang="en-US" sz="1200" baseline="-2500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EBF10AA-0AA1-9D44-B163-EC37D5A23AF5}"/>
              </a:ext>
            </a:extLst>
          </p:cNvPr>
          <p:cNvSpPr txBox="1"/>
          <p:nvPr/>
        </p:nvSpPr>
        <p:spPr>
          <a:xfrm>
            <a:off x="7229392" y="2998694"/>
            <a:ext cx="3372016" cy="2308324"/>
          </a:xfrm>
          <a:prstGeom prst="rect">
            <a:avLst/>
          </a:prstGeom>
          <a:noFill/>
        </p:spPr>
        <p:txBody>
          <a:bodyPr wrap="square" rtlCol="0">
            <a:spAutoFit/>
          </a:bodyPr>
          <a:lstStyle/>
          <a:p>
            <a:pPr defTabSz="914377">
              <a:defRPr/>
            </a:pPr>
            <a:r>
              <a:rPr lang="en-US" sz="3600" dirty="0">
                <a:solidFill>
                  <a:srgbClr val="92D050"/>
                </a:solidFill>
                <a:latin typeface="Arial" panose="020B0604020202020204" pitchFamily="34" charset="0"/>
                <a:cs typeface="Times New Roman" panose="02020603050405020304" pitchFamily="18" charset="0"/>
              </a:rPr>
              <a:t>Vascular Surgeons in the United States</a:t>
            </a:r>
          </a:p>
        </p:txBody>
      </p:sp>
    </p:spTree>
    <p:extLst>
      <p:ext uri="{BB962C8B-B14F-4D97-AF65-F5344CB8AC3E}">
        <p14:creationId xmlns:p14="http://schemas.microsoft.com/office/powerpoint/2010/main" val="2533994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1128951" y="423080"/>
            <a:ext cx="8462616" cy="682802"/>
          </a:xfrm>
        </p:spPr>
        <p:txBody>
          <a:bodyPr>
            <a:normAutofit/>
          </a:bodyPr>
          <a:lstStyle/>
          <a:p>
            <a:pPr algn="ctr"/>
            <a:r>
              <a:rPr lang="en-US" sz="3200" dirty="0"/>
              <a:t>Background: VLM Practitioners Nationwide</a:t>
            </a:r>
          </a:p>
        </p:txBody>
      </p:sp>
      <p:pic>
        <p:nvPicPr>
          <p:cNvPr id="5" name="Picture 4" descr="Chart, pie chart&#10;&#10;Description automatically generated">
            <a:extLst>
              <a:ext uri="{FF2B5EF4-FFF2-40B4-BE49-F238E27FC236}">
                <a16:creationId xmlns:a16="http://schemas.microsoft.com/office/drawing/2014/main" id="{17CAED03-69F1-1B48-9931-9635FBA30095}"/>
              </a:ext>
            </a:extLst>
          </p:cNvPr>
          <p:cNvPicPr>
            <a:picLocks noChangeAspect="1"/>
          </p:cNvPicPr>
          <p:nvPr/>
        </p:nvPicPr>
        <p:blipFill>
          <a:blip r:embed="rId2"/>
          <a:stretch>
            <a:fillRect/>
          </a:stretch>
        </p:blipFill>
        <p:spPr>
          <a:xfrm>
            <a:off x="834282" y="1105882"/>
            <a:ext cx="8518520" cy="5267436"/>
          </a:xfrm>
          <a:prstGeom prst="rect">
            <a:avLst/>
          </a:prstGeom>
        </p:spPr>
      </p:pic>
      <p:sp>
        <p:nvSpPr>
          <p:cNvPr id="6" name="TextBox 5">
            <a:extLst>
              <a:ext uri="{FF2B5EF4-FFF2-40B4-BE49-F238E27FC236}">
                <a16:creationId xmlns:a16="http://schemas.microsoft.com/office/drawing/2014/main" id="{B90FC26D-1C3C-BC4F-9DCA-BE27F1076C07}"/>
              </a:ext>
            </a:extLst>
          </p:cNvPr>
          <p:cNvSpPr txBox="1"/>
          <p:nvPr/>
        </p:nvSpPr>
        <p:spPr>
          <a:xfrm>
            <a:off x="1927847" y="6348625"/>
            <a:ext cx="6864824" cy="461665"/>
          </a:xfrm>
          <a:prstGeom prst="rect">
            <a:avLst/>
          </a:prstGeom>
          <a:noFill/>
        </p:spPr>
        <p:txBody>
          <a:bodyPr wrap="square" rtlCol="0">
            <a:spAutoFit/>
          </a:bodyPr>
          <a:lstStyle/>
          <a:p>
            <a:pPr algn="ctr"/>
            <a:r>
              <a:rPr lang="en-US" sz="1200" dirty="0">
                <a:solidFill>
                  <a:srgbClr val="2B4398"/>
                </a:solidFill>
                <a:latin typeface="Arial" panose="020B0604020202020204" pitchFamily="34" charset="0"/>
              </a:rPr>
              <a:t>Crawford et al Journal of Vascular Surgery: Venous and Lymphatic Disorders July 2019</a:t>
            </a:r>
          </a:p>
          <a:p>
            <a:pPr algn="ctr"/>
            <a:endParaRPr lang="en-US" sz="1200" dirty="0">
              <a:solidFill>
                <a:srgbClr val="2B4398"/>
              </a:solidFill>
              <a:latin typeface="Arial" panose="020B0604020202020204" pitchFamily="34" charset="0"/>
            </a:endParaRPr>
          </a:p>
        </p:txBody>
      </p:sp>
    </p:spTree>
    <p:extLst>
      <p:ext uri="{BB962C8B-B14F-4D97-AF65-F5344CB8AC3E}">
        <p14:creationId xmlns:p14="http://schemas.microsoft.com/office/powerpoint/2010/main" val="2727468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CAED03-69F1-1B48-9931-9635FBA30095}"/>
              </a:ext>
            </a:extLst>
          </p:cNvPr>
          <p:cNvPicPr>
            <a:picLocks noChangeAspect="1"/>
          </p:cNvPicPr>
          <p:nvPr/>
        </p:nvPicPr>
        <p:blipFill>
          <a:blip r:embed="rId2"/>
          <a:srcRect/>
          <a:stretch/>
        </p:blipFill>
        <p:spPr>
          <a:xfrm>
            <a:off x="834282" y="1721153"/>
            <a:ext cx="8518520" cy="4405756"/>
          </a:xfrm>
          <a:prstGeom prst="rect">
            <a:avLst/>
          </a:prstGeom>
        </p:spPr>
      </p:pic>
      <p:sp>
        <p:nvSpPr>
          <p:cNvPr id="6" name="Title 1">
            <a:extLst>
              <a:ext uri="{FF2B5EF4-FFF2-40B4-BE49-F238E27FC236}">
                <a16:creationId xmlns:a16="http://schemas.microsoft.com/office/drawing/2014/main" id="{E523BEBB-483A-9E49-AB0A-EFDB98361EB4}"/>
              </a:ext>
            </a:extLst>
          </p:cNvPr>
          <p:cNvSpPr txBox="1">
            <a:spLocks/>
          </p:cNvSpPr>
          <p:nvPr/>
        </p:nvSpPr>
        <p:spPr>
          <a:xfrm>
            <a:off x="1128951" y="423080"/>
            <a:ext cx="8462616" cy="682802"/>
          </a:xfrm>
          <a:prstGeom prst="rect">
            <a:avLst/>
          </a:prstGeom>
        </p:spPr>
        <p:txBody>
          <a:bodyPr vert="horz" lIns="91440" tIns="45720" rIns="91440" bIns="45720" rtlCol="0" anchor="b">
            <a:norm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latin typeface="Arial" panose="020B0604020202020204" pitchFamily="34" charset="0"/>
              </a:rPr>
              <a:t>Background: VLM Practitioners Nationwide</a:t>
            </a:r>
          </a:p>
        </p:txBody>
      </p:sp>
      <p:sp>
        <p:nvSpPr>
          <p:cNvPr id="7" name="TextBox 6">
            <a:extLst>
              <a:ext uri="{FF2B5EF4-FFF2-40B4-BE49-F238E27FC236}">
                <a16:creationId xmlns:a16="http://schemas.microsoft.com/office/drawing/2014/main" id="{288F5ED1-0ED6-6F4B-92E2-992B09E59B0C}"/>
              </a:ext>
            </a:extLst>
          </p:cNvPr>
          <p:cNvSpPr txBox="1"/>
          <p:nvPr/>
        </p:nvSpPr>
        <p:spPr>
          <a:xfrm>
            <a:off x="1927847" y="6348625"/>
            <a:ext cx="6864824" cy="461665"/>
          </a:xfrm>
          <a:prstGeom prst="rect">
            <a:avLst/>
          </a:prstGeom>
          <a:noFill/>
        </p:spPr>
        <p:txBody>
          <a:bodyPr wrap="square" rtlCol="0">
            <a:spAutoFit/>
          </a:bodyPr>
          <a:lstStyle/>
          <a:p>
            <a:pPr algn="ctr"/>
            <a:r>
              <a:rPr lang="en-US" sz="1200" dirty="0">
                <a:solidFill>
                  <a:srgbClr val="2B4398"/>
                </a:solidFill>
                <a:latin typeface="Arial" panose="020B0604020202020204" pitchFamily="34" charset="0"/>
              </a:rPr>
              <a:t>Crawford et al Journal of Vascular Surgery: Venous and Lymphatic Disorders July 2019</a:t>
            </a:r>
          </a:p>
          <a:p>
            <a:pPr algn="ctr"/>
            <a:endParaRPr lang="en-US" sz="1200" dirty="0">
              <a:solidFill>
                <a:srgbClr val="2B4398"/>
              </a:solidFill>
              <a:latin typeface="Arial" panose="020B0604020202020204" pitchFamily="34" charset="0"/>
            </a:endParaRPr>
          </a:p>
        </p:txBody>
      </p:sp>
    </p:spTree>
    <p:extLst>
      <p:ext uri="{BB962C8B-B14F-4D97-AF65-F5344CB8AC3E}">
        <p14:creationId xmlns:p14="http://schemas.microsoft.com/office/powerpoint/2010/main" val="847238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330A95-0CB6-D749-8585-3E5BF2E67A05}"/>
              </a:ext>
            </a:extLst>
          </p:cNvPr>
          <p:cNvSpPr txBox="1"/>
          <p:nvPr/>
        </p:nvSpPr>
        <p:spPr>
          <a:xfrm>
            <a:off x="904265" y="1356607"/>
            <a:ext cx="8911988" cy="3877985"/>
          </a:xfrm>
          <a:prstGeom prst="rect">
            <a:avLst/>
          </a:prstGeom>
          <a:noFill/>
        </p:spPr>
        <p:txBody>
          <a:bodyPr wrap="square" rtlCol="0">
            <a:spAutoFit/>
          </a:bodyPr>
          <a:lstStyle/>
          <a:p>
            <a:r>
              <a:rPr lang="en-US" dirty="0">
                <a:solidFill>
                  <a:srgbClr val="2B4398"/>
                </a:solidFill>
                <a:latin typeface="Arial" panose="020B0604020202020204" pitchFamily="34" charset="0"/>
              </a:rPr>
              <a:t>CONCLUSIONS:</a:t>
            </a:r>
          </a:p>
          <a:p>
            <a:pPr marL="285750" indent="-285750">
              <a:buFont typeface="Arial" panose="020B0604020202020204" pitchFamily="34" charset="0"/>
              <a:buChar char="•"/>
            </a:pPr>
            <a:r>
              <a:rPr lang="en-US" dirty="0">
                <a:solidFill>
                  <a:srgbClr val="2B4398"/>
                </a:solidFill>
                <a:latin typeface="Arial" panose="020B0604020202020204" pitchFamily="34" charset="0"/>
              </a:rPr>
              <a:t>Endovenous ablation reported in the MPUP database has had significant growth in numbers of providers, procedures, and treated patients.</a:t>
            </a:r>
          </a:p>
          <a:p>
            <a:pPr marL="285750" indent="-285750">
              <a:buFont typeface="Arial" panose="020B0604020202020204" pitchFamily="34" charset="0"/>
              <a:buChar char="•"/>
            </a:pPr>
            <a:r>
              <a:rPr lang="en-US" dirty="0">
                <a:solidFill>
                  <a:srgbClr val="2B4398"/>
                </a:solidFill>
                <a:latin typeface="Arial" panose="020B0604020202020204" pitchFamily="34" charset="0"/>
              </a:rPr>
              <a:t>The elimination of intentional or unintentional abuse needs to be a priority. </a:t>
            </a:r>
          </a:p>
          <a:p>
            <a:pPr marL="285750" indent="-285750">
              <a:buFont typeface="Arial" panose="020B0604020202020204" pitchFamily="34" charset="0"/>
              <a:buChar char="•"/>
            </a:pPr>
            <a:r>
              <a:rPr lang="en-US" dirty="0">
                <a:solidFill>
                  <a:srgbClr val="2B4398"/>
                </a:solidFill>
                <a:latin typeface="Arial" panose="020B0604020202020204" pitchFamily="34" charset="0"/>
              </a:rPr>
              <a:t>This data analysis can help providers and payers to establish better guidelines and governance over the appropriate use of endovenous ablation. </a:t>
            </a:r>
          </a:p>
          <a:p>
            <a:pPr marL="285750" indent="-285750">
              <a:buFont typeface="Arial" panose="020B0604020202020204" pitchFamily="34" charset="0"/>
              <a:buChar char="•"/>
            </a:pPr>
            <a:r>
              <a:rPr lang="en-US" dirty="0">
                <a:solidFill>
                  <a:srgbClr val="2B4398"/>
                </a:solidFill>
                <a:latin typeface="Arial" panose="020B0604020202020204" pitchFamily="34" charset="0"/>
              </a:rPr>
              <a:t>As our health care system shifts from a fee-for-service to a value-based system, and taxpayer-funded resources in Medicare beneficiaries become less available, it is important that practice trends be scrutinized using data-driven initiatives.</a:t>
            </a:r>
          </a:p>
          <a:p>
            <a:endParaRPr lang="en-US" dirty="0">
              <a:solidFill>
                <a:srgbClr val="2B4398"/>
              </a:solidFill>
              <a:latin typeface="Arial" panose="020B0604020202020204" pitchFamily="34" charset="0"/>
            </a:endParaRPr>
          </a:p>
          <a:p>
            <a:pPr algn="ctr"/>
            <a:r>
              <a:rPr lang="en-US" sz="2400" dirty="0">
                <a:solidFill>
                  <a:srgbClr val="FF0000"/>
                </a:solidFill>
                <a:latin typeface="Arial" panose="020B0604020202020204" pitchFamily="34" charset="0"/>
              </a:rPr>
              <a:t>The ultimate goal is to have the right physician providing the right care to the right patient for the best results.</a:t>
            </a:r>
          </a:p>
          <a:p>
            <a:endParaRPr lang="en-US" dirty="0">
              <a:solidFill>
                <a:srgbClr val="2B4398"/>
              </a:solidFill>
              <a:latin typeface="Arial" panose="020B0604020202020204" pitchFamily="34" charset="0"/>
            </a:endParaRPr>
          </a:p>
        </p:txBody>
      </p:sp>
      <p:sp>
        <p:nvSpPr>
          <p:cNvPr id="7" name="Title 1">
            <a:extLst>
              <a:ext uri="{FF2B5EF4-FFF2-40B4-BE49-F238E27FC236}">
                <a16:creationId xmlns:a16="http://schemas.microsoft.com/office/drawing/2014/main" id="{CC4466B6-7549-1741-866F-183EC17FE7D2}"/>
              </a:ext>
            </a:extLst>
          </p:cNvPr>
          <p:cNvSpPr>
            <a:spLocks noGrp="1"/>
          </p:cNvSpPr>
          <p:nvPr>
            <p:ph type="ctrTitle"/>
          </p:nvPr>
        </p:nvSpPr>
        <p:spPr>
          <a:xfrm>
            <a:off x="1128951" y="423080"/>
            <a:ext cx="8462616" cy="682802"/>
          </a:xfrm>
        </p:spPr>
        <p:txBody>
          <a:bodyPr>
            <a:normAutofit/>
          </a:bodyPr>
          <a:lstStyle/>
          <a:p>
            <a:pPr algn="ctr"/>
            <a:r>
              <a:rPr lang="en-US" sz="3200" dirty="0"/>
              <a:t>Background: VLM Practitioners Nationwide</a:t>
            </a:r>
          </a:p>
        </p:txBody>
      </p:sp>
      <p:sp>
        <p:nvSpPr>
          <p:cNvPr id="8" name="TextBox 7">
            <a:extLst>
              <a:ext uri="{FF2B5EF4-FFF2-40B4-BE49-F238E27FC236}">
                <a16:creationId xmlns:a16="http://schemas.microsoft.com/office/drawing/2014/main" id="{ACBE970F-18DB-D040-BF67-FF002210ED17}"/>
              </a:ext>
            </a:extLst>
          </p:cNvPr>
          <p:cNvSpPr txBox="1"/>
          <p:nvPr/>
        </p:nvSpPr>
        <p:spPr>
          <a:xfrm>
            <a:off x="1927847" y="6348625"/>
            <a:ext cx="6864824" cy="461665"/>
          </a:xfrm>
          <a:prstGeom prst="rect">
            <a:avLst/>
          </a:prstGeom>
          <a:noFill/>
        </p:spPr>
        <p:txBody>
          <a:bodyPr wrap="square" rtlCol="0">
            <a:spAutoFit/>
          </a:bodyPr>
          <a:lstStyle/>
          <a:p>
            <a:pPr algn="ctr"/>
            <a:r>
              <a:rPr lang="en-US" sz="1200" dirty="0">
                <a:solidFill>
                  <a:srgbClr val="2B4398"/>
                </a:solidFill>
                <a:latin typeface="Arial" panose="020B0604020202020204" pitchFamily="34" charset="0"/>
              </a:rPr>
              <a:t>Crawford et al Journal of Vascular Surgery: Venous and Lymphatic Disorders July 2019</a:t>
            </a:r>
          </a:p>
          <a:p>
            <a:pPr algn="ctr"/>
            <a:endParaRPr lang="en-US" sz="1200" dirty="0">
              <a:solidFill>
                <a:srgbClr val="2B4398"/>
              </a:solidFill>
              <a:latin typeface="Arial" panose="020B0604020202020204" pitchFamily="34" charset="0"/>
            </a:endParaRPr>
          </a:p>
        </p:txBody>
      </p:sp>
    </p:spTree>
    <p:extLst>
      <p:ext uri="{BB962C8B-B14F-4D97-AF65-F5344CB8AC3E}">
        <p14:creationId xmlns:p14="http://schemas.microsoft.com/office/powerpoint/2010/main" val="3392378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330A95-0CB6-D749-8585-3E5BF2E67A05}"/>
              </a:ext>
            </a:extLst>
          </p:cNvPr>
          <p:cNvSpPr txBox="1"/>
          <p:nvPr/>
        </p:nvSpPr>
        <p:spPr>
          <a:xfrm>
            <a:off x="904265" y="1337152"/>
            <a:ext cx="8911988" cy="4801314"/>
          </a:xfrm>
          <a:prstGeom prst="rect">
            <a:avLst/>
          </a:prstGeom>
          <a:noFill/>
        </p:spPr>
        <p:txBody>
          <a:bodyPr wrap="square" rtlCol="0">
            <a:spAutoFit/>
          </a:bodyPr>
          <a:lstStyle/>
          <a:p>
            <a:pPr algn="ctr"/>
            <a:r>
              <a:rPr lang="en-US" dirty="0">
                <a:solidFill>
                  <a:srgbClr val="FF0000"/>
                </a:solidFill>
                <a:latin typeface="Arial" panose="020B0604020202020204" pitchFamily="34" charset="0"/>
              </a:rPr>
              <a:t>Overutilization is a Multi-Disciplinary Challenge</a:t>
            </a:r>
          </a:p>
          <a:p>
            <a:pPr algn="ctr"/>
            <a:endParaRPr lang="en-US" dirty="0">
              <a:solidFill>
                <a:srgbClr val="2B4398"/>
              </a:solidFill>
              <a:latin typeface="Arial" panose="020B0604020202020204" pitchFamily="34" charset="0"/>
            </a:endParaRPr>
          </a:p>
          <a:p>
            <a:r>
              <a:rPr lang="en-US" dirty="0">
                <a:solidFill>
                  <a:srgbClr val="2B4398"/>
                </a:solidFill>
                <a:latin typeface="Arial" panose="020B0604020202020204" pitchFamily="34" charset="0"/>
              </a:rPr>
              <a:t>From Mann et al. 2019, Significant physician practice variability in the utilization of </a:t>
            </a:r>
            <a:r>
              <a:rPr lang="en-US" dirty="0" err="1">
                <a:solidFill>
                  <a:srgbClr val="2B4398"/>
                </a:solidFill>
                <a:latin typeface="Arial" panose="020B0604020202020204" pitchFamily="34" charset="0"/>
              </a:rPr>
              <a:t>endovenous</a:t>
            </a:r>
            <a:r>
              <a:rPr lang="en-US" dirty="0">
                <a:solidFill>
                  <a:srgbClr val="2B4398"/>
                </a:solidFill>
                <a:latin typeface="Arial" panose="020B0604020202020204" pitchFamily="34" charset="0"/>
              </a:rPr>
              <a:t> thermal ablation in the 2017 Medicare population</a:t>
            </a:r>
          </a:p>
          <a:p>
            <a:endParaRPr lang="en-US" dirty="0">
              <a:solidFill>
                <a:srgbClr val="2B4398"/>
              </a:solidFill>
              <a:latin typeface="Arial" panose="020B0604020202020204" pitchFamily="34" charset="0"/>
            </a:endParaRPr>
          </a:p>
          <a:p>
            <a:r>
              <a:rPr lang="en-US" dirty="0">
                <a:solidFill>
                  <a:srgbClr val="2B4398"/>
                </a:solidFill>
                <a:latin typeface="Arial" panose="020B0604020202020204" pitchFamily="34" charset="0"/>
              </a:rPr>
              <a:t>"In our study, the top 10 use rates were found in physicians from vascular surgery, general surgery, internal medicine, family practice and interventional</a:t>
            </a:r>
          </a:p>
          <a:p>
            <a:r>
              <a:rPr lang="en-US" dirty="0">
                <a:solidFill>
                  <a:srgbClr val="2B4398"/>
                </a:solidFill>
                <a:latin typeface="Arial" panose="020B0604020202020204" pitchFamily="34" charset="0"/>
              </a:rPr>
              <a:t>radiology (Table VI), demonstrating that overuse is not a discipline-specific concern.”</a:t>
            </a:r>
          </a:p>
          <a:p>
            <a:endParaRPr lang="en-US" dirty="0">
              <a:solidFill>
                <a:srgbClr val="FF0000"/>
              </a:solidFill>
              <a:latin typeface="Arial" panose="020B0604020202020204" pitchFamily="34" charset="0"/>
            </a:endParaRPr>
          </a:p>
          <a:p>
            <a:endParaRPr lang="en-US" dirty="0">
              <a:solidFill>
                <a:srgbClr val="FF0000"/>
              </a:solidFill>
              <a:latin typeface="Arial" panose="020B0604020202020204" pitchFamily="34" charset="0"/>
            </a:endParaRPr>
          </a:p>
          <a:p>
            <a:endParaRPr lang="en-US" dirty="0">
              <a:solidFill>
                <a:srgbClr val="FF0000"/>
              </a:solidFill>
              <a:latin typeface="Arial" panose="020B0604020202020204" pitchFamily="34" charset="0"/>
            </a:endParaRPr>
          </a:p>
          <a:p>
            <a:endParaRPr lang="en-US" dirty="0">
              <a:solidFill>
                <a:srgbClr val="FF0000"/>
              </a:solidFill>
              <a:latin typeface="Arial" panose="020B0604020202020204" pitchFamily="34" charset="0"/>
            </a:endParaRPr>
          </a:p>
          <a:p>
            <a:endParaRPr lang="en-US" dirty="0">
              <a:solidFill>
                <a:srgbClr val="FF0000"/>
              </a:solidFill>
              <a:latin typeface="Arial" panose="020B0604020202020204" pitchFamily="34" charset="0"/>
            </a:endParaRPr>
          </a:p>
          <a:p>
            <a:endParaRPr lang="en-US" dirty="0">
              <a:solidFill>
                <a:srgbClr val="FF0000"/>
              </a:solidFill>
              <a:latin typeface="Arial" panose="020B0604020202020204" pitchFamily="34" charset="0"/>
            </a:endParaRPr>
          </a:p>
          <a:p>
            <a:endParaRPr lang="en-US" dirty="0">
              <a:solidFill>
                <a:srgbClr val="FF0000"/>
              </a:solidFill>
              <a:latin typeface="Arial" panose="020B0604020202020204" pitchFamily="34" charset="0"/>
            </a:endParaRPr>
          </a:p>
          <a:p>
            <a:endParaRPr lang="en-US" dirty="0">
              <a:solidFill>
                <a:srgbClr val="FF0000"/>
              </a:solidFill>
              <a:latin typeface="Arial" panose="020B0604020202020204" pitchFamily="34" charset="0"/>
            </a:endParaRPr>
          </a:p>
          <a:p>
            <a:endParaRPr lang="en-US" dirty="0">
              <a:solidFill>
                <a:srgbClr val="2B4398"/>
              </a:solidFill>
              <a:latin typeface="Arial" panose="020B0604020202020204" pitchFamily="34" charset="0"/>
            </a:endParaRPr>
          </a:p>
        </p:txBody>
      </p:sp>
      <p:sp>
        <p:nvSpPr>
          <p:cNvPr id="7" name="Title 1">
            <a:extLst>
              <a:ext uri="{FF2B5EF4-FFF2-40B4-BE49-F238E27FC236}">
                <a16:creationId xmlns:a16="http://schemas.microsoft.com/office/drawing/2014/main" id="{CC4466B6-7549-1741-866F-183EC17FE7D2}"/>
              </a:ext>
            </a:extLst>
          </p:cNvPr>
          <p:cNvSpPr>
            <a:spLocks noGrp="1"/>
          </p:cNvSpPr>
          <p:nvPr>
            <p:ph type="ctrTitle"/>
          </p:nvPr>
        </p:nvSpPr>
        <p:spPr>
          <a:xfrm>
            <a:off x="1128951" y="423080"/>
            <a:ext cx="8462616" cy="682802"/>
          </a:xfrm>
        </p:spPr>
        <p:txBody>
          <a:bodyPr>
            <a:normAutofit/>
          </a:bodyPr>
          <a:lstStyle/>
          <a:p>
            <a:pPr algn="ctr"/>
            <a:r>
              <a:rPr lang="en-US" sz="3200" dirty="0"/>
              <a:t>Background: VLM Practitioners Nationwide</a:t>
            </a:r>
          </a:p>
        </p:txBody>
      </p:sp>
      <p:sp>
        <p:nvSpPr>
          <p:cNvPr id="8" name="TextBox 7">
            <a:extLst>
              <a:ext uri="{FF2B5EF4-FFF2-40B4-BE49-F238E27FC236}">
                <a16:creationId xmlns:a16="http://schemas.microsoft.com/office/drawing/2014/main" id="{ACBE970F-18DB-D040-BF67-FF002210ED17}"/>
              </a:ext>
            </a:extLst>
          </p:cNvPr>
          <p:cNvSpPr txBox="1"/>
          <p:nvPr/>
        </p:nvSpPr>
        <p:spPr>
          <a:xfrm>
            <a:off x="1927847" y="6348625"/>
            <a:ext cx="6864824" cy="461665"/>
          </a:xfrm>
          <a:prstGeom prst="rect">
            <a:avLst/>
          </a:prstGeom>
          <a:noFill/>
        </p:spPr>
        <p:txBody>
          <a:bodyPr wrap="square" rtlCol="0">
            <a:spAutoFit/>
          </a:bodyPr>
          <a:lstStyle/>
          <a:p>
            <a:pPr algn="ctr"/>
            <a:r>
              <a:rPr lang="en-US" sz="1200" dirty="0">
                <a:solidFill>
                  <a:srgbClr val="2B4398"/>
                </a:solidFill>
                <a:latin typeface="Arial" panose="020B0604020202020204" pitchFamily="34" charset="0"/>
              </a:rPr>
              <a:t>Mann et al Journal of Vascular Surgery: Venous and Lymphatic Disorders November 2019</a:t>
            </a:r>
          </a:p>
          <a:p>
            <a:pPr algn="ctr"/>
            <a:endParaRPr lang="en-US" sz="1200" dirty="0">
              <a:solidFill>
                <a:srgbClr val="2B4398"/>
              </a:solidFill>
              <a:latin typeface="Arial" panose="020B0604020202020204" pitchFamily="34" charset="0"/>
            </a:endParaRPr>
          </a:p>
        </p:txBody>
      </p:sp>
      <p:pic>
        <p:nvPicPr>
          <p:cNvPr id="2" name="Picture 1">
            <a:extLst>
              <a:ext uri="{FF2B5EF4-FFF2-40B4-BE49-F238E27FC236}">
                <a16:creationId xmlns:a16="http://schemas.microsoft.com/office/drawing/2014/main" id="{53CDC505-B450-B34A-8391-962C03ACBF47}"/>
              </a:ext>
            </a:extLst>
          </p:cNvPr>
          <p:cNvPicPr>
            <a:picLocks noChangeAspect="1"/>
          </p:cNvPicPr>
          <p:nvPr/>
        </p:nvPicPr>
        <p:blipFill>
          <a:blip r:embed="rId2"/>
          <a:stretch>
            <a:fillRect/>
          </a:stretch>
        </p:blipFill>
        <p:spPr>
          <a:xfrm>
            <a:off x="1845771" y="3856755"/>
            <a:ext cx="6946900" cy="2260600"/>
          </a:xfrm>
          <a:prstGeom prst="rect">
            <a:avLst/>
          </a:prstGeom>
        </p:spPr>
      </p:pic>
    </p:spTree>
    <p:extLst>
      <p:ext uri="{BB962C8B-B14F-4D97-AF65-F5344CB8AC3E}">
        <p14:creationId xmlns:p14="http://schemas.microsoft.com/office/powerpoint/2010/main" val="581830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2CC4-D1F1-EB4A-9404-E66DC24E9DD2}"/>
              </a:ext>
            </a:extLst>
          </p:cNvPr>
          <p:cNvSpPr>
            <a:spLocks noGrp="1"/>
          </p:cNvSpPr>
          <p:nvPr>
            <p:ph type="title"/>
          </p:nvPr>
        </p:nvSpPr>
        <p:spPr>
          <a:xfrm>
            <a:off x="237307" y="383211"/>
            <a:ext cx="9748206" cy="1320800"/>
          </a:xfrm>
        </p:spPr>
        <p:txBody>
          <a:bodyPr>
            <a:normAutofit/>
          </a:bodyPr>
          <a:lstStyle/>
          <a:p>
            <a:r>
              <a:rPr lang="en-US" sz="3200" dirty="0"/>
              <a:t>The Current Paradigm </a:t>
            </a:r>
            <a:r>
              <a:rPr lang="en-US" sz="3200" i="1" dirty="0">
                <a:solidFill>
                  <a:srgbClr val="094BA7"/>
                </a:solidFill>
                <a:effectLst>
                  <a:outerShdw blurRad="50800" dist="38100" algn="l" rotWithShape="0">
                    <a:prstClr val="black">
                      <a:alpha val="40000"/>
                    </a:prstClr>
                  </a:outerShdw>
                </a:effectLst>
              </a:rPr>
              <a:t>DOES NOT </a:t>
            </a:r>
            <a:r>
              <a:rPr lang="en-US" sz="3200" dirty="0"/>
              <a:t>Serve Patients</a:t>
            </a:r>
          </a:p>
        </p:txBody>
      </p:sp>
      <p:sp>
        <p:nvSpPr>
          <p:cNvPr id="3" name="Content Placeholder 2">
            <a:extLst>
              <a:ext uri="{FF2B5EF4-FFF2-40B4-BE49-F238E27FC236}">
                <a16:creationId xmlns:a16="http://schemas.microsoft.com/office/drawing/2014/main" id="{226A2DCF-78E1-2842-AC98-3E9929E8BCDE}"/>
              </a:ext>
            </a:extLst>
          </p:cNvPr>
          <p:cNvSpPr>
            <a:spLocks noGrp="1"/>
          </p:cNvSpPr>
          <p:nvPr>
            <p:ph idx="1"/>
          </p:nvPr>
        </p:nvSpPr>
        <p:spPr>
          <a:xfrm>
            <a:off x="429426" y="1050840"/>
            <a:ext cx="11626230" cy="479042"/>
          </a:xfrm>
        </p:spPr>
        <p:txBody>
          <a:bodyPr>
            <a:normAutofit/>
          </a:bodyPr>
          <a:lstStyle/>
          <a:p>
            <a:r>
              <a:rPr lang="en-US" sz="2000" dirty="0">
                <a:solidFill>
                  <a:srgbClr val="2B4398"/>
                </a:solidFill>
              </a:rPr>
              <a:t>40 </a:t>
            </a:r>
            <a:r>
              <a:rPr lang="en-US" sz="2000" dirty="0" err="1">
                <a:solidFill>
                  <a:srgbClr val="2B4398"/>
                </a:solidFill>
              </a:rPr>
              <a:t>yr</a:t>
            </a:r>
            <a:r>
              <a:rPr lang="en-US" sz="2000" dirty="0">
                <a:solidFill>
                  <a:srgbClr val="2B4398"/>
                </a:solidFill>
              </a:rPr>
              <a:t>-old female G3P2 female with 2 </a:t>
            </a:r>
            <a:r>
              <a:rPr lang="en-US" sz="2000" dirty="0" err="1">
                <a:solidFill>
                  <a:srgbClr val="2B4398"/>
                </a:solidFill>
              </a:rPr>
              <a:t>yr</a:t>
            </a:r>
            <a:r>
              <a:rPr lang="en-US" sz="2000" dirty="0">
                <a:solidFill>
                  <a:srgbClr val="2B4398"/>
                </a:solidFill>
              </a:rPr>
              <a:t> history of L flank and pelvic pain</a:t>
            </a:r>
          </a:p>
        </p:txBody>
      </p:sp>
      <p:pic>
        <p:nvPicPr>
          <p:cNvPr id="6" name="Picture 5">
            <a:extLst>
              <a:ext uri="{FF2B5EF4-FFF2-40B4-BE49-F238E27FC236}">
                <a16:creationId xmlns:a16="http://schemas.microsoft.com/office/drawing/2014/main" id="{6E1149F2-C6D9-B34D-97FC-2C593333005D}"/>
              </a:ext>
            </a:extLst>
          </p:cNvPr>
          <p:cNvPicPr>
            <a:picLocks noChangeAspect="1"/>
          </p:cNvPicPr>
          <p:nvPr/>
        </p:nvPicPr>
        <p:blipFill>
          <a:blip r:embed="rId3"/>
          <a:stretch>
            <a:fillRect/>
          </a:stretch>
        </p:blipFill>
        <p:spPr>
          <a:xfrm>
            <a:off x="3435350" y="1908656"/>
            <a:ext cx="5321300" cy="4318000"/>
          </a:xfrm>
          <a:prstGeom prst="rect">
            <a:avLst/>
          </a:prstGeom>
        </p:spPr>
      </p:pic>
      <p:sp>
        <p:nvSpPr>
          <p:cNvPr id="7" name="Content Placeholder 2">
            <a:extLst>
              <a:ext uri="{FF2B5EF4-FFF2-40B4-BE49-F238E27FC236}">
                <a16:creationId xmlns:a16="http://schemas.microsoft.com/office/drawing/2014/main" id="{449748FB-BF9A-2A45-A726-225250046626}"/>
              </a:ext>
            </a:extLst>
          </p:cNvPr>
          <p:cNvSpPr txBox="1">
            <a:spLocks/>
          </p:cNvSpPr>
          <p:nvPr/>
        </p:nvSpPr>
        <p:spPr>
          <a:xfrm>
            <a:off x="237309" y="1635462"/>
            <a:ext cx="11626230" cy="5852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94BA7"/>
              </a:buClr>
              <a:buFont typeface="Arial" panose="020B0604020202020204" pitchFamily="34" charset="0"/>
              <a:buChar char="•"/>
              <a:defRPr sz="2800" b="1" i="0" kern="1200">
                <a:solidFill>
                  <a:schemeClr val="bg2">
                    <a:lumMod val="50000"/>
                  </a:schemeClr>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2400" b="1" i="0" kern="1200">
                <a:solidFill>
                  <a:srgbClr val="094BA7"/>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Tx/>
              <a:buNone/>
              <a:defRPr sz="2000" b="1" i="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Tx/>
              <a:buNone/>
              <a:defRPr sz="1800" b="1" i="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Tx/>
              <a:buNone/>
              <a:defRPr sz="1800" b="1" i="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Treatment by a “vascular specialist” with left ovarian vein embolization</a:t>
            </a:r>
          </a:p>
        </p:txBody>
      </p:sp>
      <p:pic>
        <p:nvPicPr>
          <p:cNvPr id="9" name="Picture 8">
            <a:extLst>
              <a:ext uri="{FF2B5EF4-FFF2-40B4-BE49-F238E27FC236}">
                <a16:creationId xmlns:a16="http://schemas.microsoft.com/office/drawing/2014/main" id="{14EDAAC2-8794-9C43-813D-F3022F3B45CA}"/>
              </a:ext>
            </a:extLst>
          </p:cNvPr>
          <p:cNvPicPr>
            <a:picLocks noChangeAspect="1"/>
          </p:cNvPicPr>
          <p:nvPr/>
        </p:nvPicPr>
        <p:blipFill>
          <a:blip r:embed="rId4"/>
          <a:stretch>
            <a:fillRect/>
          </a:stretch>
        </p:blipFill>
        <p:spPr>
          <a:xfrm>
            <a:off x="4153886" y="2205576"/>
            <a:ext cx="4177313" cy="4431183"/>
          </a:xfrm>
          <a:prstGeom prst="rect">
            <a:avLst/>
          </a:prstGeom>
        </p:spPr>
      </p:pic>
      <p:sp>
        <p:nvSpPr>
          <p:cNvPr id="10" name="Content Placeholder 2">
            <a:extLst>
              <a:ext uri="{FF2B5EF4-FFF2-40B4-BE49-F238E27FC236}">
                <a16:creationId xmlns:a16="http://schemas.microsoft.com/office/drawing/2014/main" id="{E129964B-F75F-A845-9C68-E900330E52F8}"/>
              </a:ext>
            </a:extLst>
          </p:cNvPr>
          <p:cNvSpPr txBox="1">
            <a:spLocks/>
          </p:cNvSpPr>
          <p:nvPr/>
        </p:nvSpPr>
        <p:spPr>
          <a:xfrm>
            <a:off x="276014" y="2125821"/>
            <a:ext cx="11626230" cy="181428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094BA7"/>
              </a:buClr>
              <a:buFont typeface="Arial" panose="020B0604020202020204" pitchFamily="34" charset="0"/>
              <a:buChar char="•"/>
              <a:defRPr sz="2800" b="1" i="0" kern="1200">
                <a:solidFill>
                  <a:schemeClr val="bg2">
                    <a:lumMod val="50000"/>
                  </a:schemeClr>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2400" b="1" i="0" kern="1200">
                <a:solidFill>
                  <a:srgbClr val="094BA7"/>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Tx/>
              <a:buNone/>
              <a:defRPr sz="2000" b="1" i="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Tx/>
              <a:buNone/>
              <a:defRPr sz="1800" b="1" i="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Tx/>
              <a:buNone/>
              <a:defRPr sz="1800" b="1" i="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solidFill>
                  <a:srgbClr val="094BA7"/>
                </a:solidFill>
              </a:rPr>
              <a:t>Compensated converted to Uncompensated L Renal Vein Obstruction</a:t>
            </a:r>
          </a:p>
          <a:p>
            <a:r>
              <a:rPr lang="en-US" dirty="0"/>
              <a:t>Acute worsening of L flank pain and development of new hematuria</a:t>
            </a:r>
          </a:p>
          <a:p>
            <a:r>
              <a:rPr lang="en-US" dirty="0"/>
              <a:t>Venography – occlusion of L renal vein</a:t>
            </a:r>
          </a:p>
          <a:p>
            <a:r>
              <a:rPr lang="en-US" dirty="0" err="1"/>
              <a:t>Transrenal</a:t>
            </a:r>
            <a:r>
              <a:rPr lang="en-US" dirty="0"/>
              <a:t> pressure gradient – 12 mm HG</a:t>
            </a:r>
          </a:p>
        </p:txBody>
      </p:sp>
      <p:pic>
        <p:nvPicPr>
          <p:cNvPr id="11" name="Picture 10">
            <a:extLst>
              <a:ext uri="{FF2B5EF4-FFF2-40B4-BE49-F238E27FC236}">
                <a16:creationId xmlns:a16="http://schemas.microsoft.com/office/drawing/2014/main" id="{483C8B3C-389F-5046-BE5C-19EBC6FA720B}"/>
              </a:ext>
            </a:extLst>
          </p:cNvPr>
          <p:cNvPicPr>
            <a:picLocks noChangeAspect="1"/>
          </p:cNvPicPr>
          <p:nvPr/>
        </p:nvPicPr>
        <p:blipFill>
          <a:blip r:embed="rId5"/>
          <a:stretch>
            <a:fillRect/>
          </a:stretch>
        </p:blipFill>
        <p:spPr>
          <a:xfrm>
            <a:off x="4717483" y="4010215"/>
            <a:ext cx="3050117" cy="2597423"/>
          </a:xfrm>
          <a:prstGeom prst="rect">
            <a:avLst/>
          </a:prstGeom>
        </p:spPr>
      </p:pic>
      <p:pic>
        <p:nvPicPr>
          <p:cNvPr id="13" name="Picture 12">
            <a:extLst>
              <a:ext uri="{FF2B5EF4-FFF2-40B4-BE49-F238E27FC236}">
                <a16:creationId xmlns:a16="http://schemas.microsoft.com/office/drawing/2014/main" id="{9A3A8610-8252-134D-96F1-9A7476C5B37A}"/>
              </a:ext>
            </a:extLst>
          </p:cNvPr>
          <p:cNvPicPr>
            <a:picLocks noChangeAspect="1"/>
          </p:cNvPicPr>
          <p:nvPr/>
        </p:nvPicPr>
        <p:blipFill>
          <a:blip r:embed="rId6"/>
          <a:stretch>
            <a:fillRect/>
          </a:stretch>
        </p:blipFill>
        <p:spPr>
          <a:xfrm>
            <a:off x="7743413" y="4037435"/>
            <a:ext cx="1714874" cy="2597423"/>
          </a:xfrm>
          <a:prstGeom prst="rect">
            <a:avLst/>
          </a:prstGeom>
        </p:spPr>
      </p:pic>
      <p:sp>
        <p:nvSpPr>
          <p:cNvPr id="14" name="TextBox 13">
            <a:extLst>
              <a:ext uri="{FF2B5EF4-FFF2-40B4-BE49-F238E27FC236}">
                <a16:creationId xmlns:a16="http://schemas.microsoft.com/office/drawing/2014/main" id="{B3F88567-A131-5140-BD4A-827E20E06103}"/>
              </a:ext>
            </a:extLst>
          </p:cNvPr>
          <p:cNvSpPr txBox="1"/>
          <p:nvPr/>
        </p:nvSpPr>
        <p:spPr>
          <a:xfrm rot="1414502">
            <a:off x="956043" y="3067770"/>
            <a:ext cx="10058400" cy="1323439"/>
          </a:xfrm>
          <a:prstGeom prst="rect">
            <a:avLst/>
          </a:prstGeom>
          <a:solidFill>
            <a:srgbClr val="C00000">
              <a:alpha val="67000"/>
            </a:srgbClr>
          </a:solidFill>
        </p:spPr>
        <p:txBody>
          <a:bodyPr wrap="square" rtlCol="0">
            <a:spAutoFit/>
          </a:bodyPr>
          <a:lstStyle/>
          <a:p>
            <a:pPr algn="ctr"/>
            <a:r>
              <a:rPr lang="en-US" sz="4000" b="1" i="1" dirty="0">
                <a:solidFill>
                  <a:schemeClr val="bg1"/>
                </a:solidFill>
                <a:latin typeface="Times New Roman" panose="02020603050405020304" pitchFamily="18" charset="0"/>
                <a:cs typeface="Times New Roman" panose="02020603050405020304" pitchFamily="18" charset="0"/>
              </a:rPr>
              <a:t>Unacceptable Management Errors Are a Daily Occurrence in Venous Practice</a:t>
            </a:r>
          </a:p>
        </p:txBody>
      </p:sp>
    </p:spTree>
    <p:extLst>
      <p:ext uri="{BB962C8B-B14F-4D97-AF65-F5344CB8AC3E}">
        <p14:creationId xmlns:p14="http://schemas.microsoft.com/office/powerpoint/2010/main" val="34073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0-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1" fill="hold" nodeType="clickEffect">
                                  <p:stCondLst>
                                    <p:cond delay="0"/>
                                  </p:stCondLst>
                                  <p:childTnLst>
                                    <p:anim calcmode="lin" valueType="num">
                                      <p:cBhvr additive="base">
                                        <p:cTn id="20" dur="500"/>
                                        <p:tgtEl>
                                          <p:spTgt spid="9"/>
                                        </p:tgtEl>
                                        <p:attrNameLst>
                                          <p:attrName>ppt_x</p:attrName>
                                        </p:attrNameLst>
                                      </p:cBhvr>
                                      <p:tavLst>
                                        <p:tav tm="0">
                                          <p:val>
                                            <p:strVal val="ppt_x"/>
                                          </p:val>
                                        </p:tav>
                                        <p:tav tm="100000">
                                          <p:val>
                                            <p:strVal val="ppt_x"/>
                                          </p:val>
                                        </p:tav>
                                      </p:tavLst>
                                    </p:anim>
                                    <p:anim calcmode="lin" valueType="num">
                                      <p:cBhvr additive="base">
                                        <p:cTn id="21" dur="500"/>
                                        <p:tgtEl>
                                          <p:spTgt spid="9"/>
                                        </p:tgtEl>
                                        <p:attrNameLst>
                                          <p:attrName>ppt_y</p:attrName>
                                        </p:attrNameLst>
                                      </p:cBhvr>
                                      <p:tavLst>
                                        <p:tav tm="0">
                                          <p:val>
                                            <p:strVal val="ppt_y"/>
                                          </p:val>
                                        </p:tav>
                                        <p:tav tm="100000">
                                          <p:val>
                                            <p:strVal val="0-ppt_h/2"/>
                                          </p:val>
                                        </p:tav>
                                      </p:tavLst>
                                    </p:anim>
                                    <p:set>
                                      <p:cBhvr>
                                        <p:cTn id="22" dur="1" fill="hold">
                                          <p:stCondLst>
                                            <p:cond delay="499"/>
                                          </p:stCondLst>
                                        </p:cTn>
                                        <p:tgtEl>
                                          <p:spTgt spid="9"/>
                                        </p:tgtEl>
                                        <p:attrNameLst>
                                          <p:attrName>style.visibility</p:attrName>
                                        </p:attrNameLst>
                                      </p:cBhvr>
                                      <p:to>
                                        <p:strVal val="hidden"/>
                                      </p:to>
                                    </p:set>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1198 0.01389 L -0.18255 -0.00486 " pathEditMode="relative" rAng="0" ptsTypes="AA">
                                      <p:cBhvr>
                                        <p:cTn id="34" dur="500" fill="hold"/>
                                        <p:tgtEl>
                                          <p:spTgt spid="11"/>
                                        </p:tgtEl>
                                        <p:attrNameLst>
                                          <p:attrName>ppt_x</p:attrName>
                                          <p:attrName>ppt_y</p:attrName>
                                        </p:attrNameLst>
                                      </p:cBhvr>
                                      <p:rCtr x="-8529" y="-949"/>
                                    </p:animMotion>
                                  </p:childTnLst>
                                </p:cTn>
                              </p:par>
                              <p:par>
                                <p:cTn id="35" presetID="2" presetClass="entr" presetSubtype="2"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dissolv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DA0E59-B416-DE46-879D-BAD09085EA76}"/>
              </a:ext>
            </a:extLst>
          </p:cNvPr>
          <p:cNvPicPr>
            <a:picLocks noChangeAspect="1"/>
          </p:cNvPicPr>
          <p:nvPr/>
        </p:nvPicPr>
        <p:blipFill>
          <a:blip r:embed="rId3"/>
          <a:stretch>
            <a:fillRect/>
          </a:stretch>
        </p:blipFill>
        <p:spPr>
          <a:xfrm>
            <a:off x="0" y="0"/>
            <a:ext cx="12192000" cy="714549"/>
          </a:xfrm>
          <a:prstGeom prst="rect">
            <a:avLst/>
          </a:prstGeom>
        </p:spPr>
      </p:pic>
      <p:pic>
        <p:nvPicPr>
          <p:cNvPr id="3" name="Picture 2">
            <a:extLst>
              <a:ext uri="{FF2B5EF4-FFF2-40B4-BE49-F238E27FC236}">
                <a16:creationId xmlns:a16="http://schemas.microsoft.com/office/drawing/2014/main" id="{62313B1A-0CEC-7345-AFA0-1B9C7C11B54C}"/>
              </a:ext>
            </a:extLst>
          </p:cNvPr>
          <p:cNvPicPr>
            <a:picLocks noChangeAspect="1"/>
          </p:cNvPicPr>
          <p:nvPr/>
        </p:nvPicPr>
        <p:blipFill>
          <a:blip r:embed="rId4"/>
          <a:stretch>
            <a:fillRect/>
          </a:stretch>
        </p:blipFill>
        <p:spPr>
          <a:xfrm>
            <a:off x="2591993" y="1031080"/>
            <a:ext cx="7008014" cy="5570887"/>
          </a:xfrm>
          <a:prstGeom prst="rect">
            <a:avLst/>
          </a:prstGeom>
        </p:spPr>
      </p:pic>
      <p:cxnSp>
        <p:nvCxnSpPr>
          <p:cNvPr id="5" name="Straight Connector 4">
            <a:extLst>
              <a:ext uri="{FF2B5EF4-FFF2-40B4-BE49-F238E27FC236}">
                <a16:creationId xmlns:a16="http://schemas.microsoft.com/office/drawing/2014/main" id="{14FA8803-8D31-6F49-A5C5-B121733360B0}"/>
              </a:ext>
            </a:extLst>
          </p:cNvPr>
          <p:cNvCxnSpPr/>
          <p:nvPr/>
        </p:nvCxnSpPr>
        <p:spPr>
          <a:xfrm>
            <a:off x="4706112" y="4718304"/>
            <a:ext cx="39380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5F2A621-8455-9F48-928F-795647E299A6}"/>
              </a:ext>
            </a:extLst>
          </p:cNvPr>
          <p:cNvCxnSpPr>
            <a:cxnSpLocks/>
          </p:cNvCxnSpPr>
          <p:nvPr/>
        </p:nvCxnSpPr>
        <p:spPr>
          <a:xfrm>
            <a:off x="2993136" y="4968240"/>
            <a:ext cx="76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17D5391-6387-DF48-80A5-C67D30C4D947}"/>
              </a:ext>
            </a:extLst>
          </p:cNvPr>
          <p:cNvCxnSpPr/>
          <p:nvPr/>
        </p:nvCxnSpPr>
        <p:spPr>
          <a:xfrm>
            <a:off x="4145280" y="6217920"/>
            <a:ext cx="39380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39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9F923-902F-4041-AE49-40EF26F78982}"/>
              </a:ext>
            </a:extLst>
          </p:cNvPr>
          <p:cNvSpPr>
            <a:spLocks noGrp="1"/>
          </p:cNvSpPr>
          <p:nvPr>
            <p:ph type="title"/>
          </p:nvPr>
        </p:nvSpPr>
        <p:spPr>
          <a:xfrm>
            <a:off x="129540" y="46784"/>
            <a:ext cx="7528034" cy="927652"/>
          </a:xfrm>
        </p:spPr>
        <p:txBody>
          <a:bodyPr>
            <a:normAutofit fontScale="90000"/>
          </a:bodyPr>
          <a:lstStyle/>
          <a:p>
            <a:r>
              <a:rPr lang="en-US" sz="3100" dirty="0"/>
              <a:t>Venous &amp; Lymphatic Medicine Training</a:t>
            </a:r>
            <a:br>
              <a:rPr lang="en-US" sz="2800" dirty="0"/>
            </a:br>
            <a:r>
              <a:rPr lang="en-US" sz="1600" i="1" dirty="0">
                <a:solidFill>
                  <a:schemeClr val="accent1">
                    <a:lumMod val="50000"/>
                  </a:schemeClr>
                </a:solidFill>
              </a:rPr>
              <a:t>Vascular Surgery</a:t>
            </a:r>
            <a:br>
              <a:rPr lang="en-US" sz="1600" dirty="0">
                <a:solidFill>
                  <a:schemeClr val="accent1">
                    <a:lumMod val="50000"/>
                  </a:schemeClr>
                </a:solidFill>
              </a:rPr>
            </a:br>
            <a:r>
              <a:rPr lang="en-US" sz="1600" i="1" dirty="0">
                <a:solidFill>
                  <a:schemeClr val="accent1">
                    <a:lumMod val="50000"/>
                  </a:schemeClr>
                </a:solidFill>
              </a:rPr>
              <a:t>https://</a:t>
            </a:r>
            <a:r>
              <a:rPr lang="en-US" sz="1600" i="1" dirty="0" err="1">
                <a:solidFill>
                  <a:schemeClr val="accent1">
                    <a:lumMod val="50000"/>
                  </a:schemeClr>
                </a:solidFill>
              </a:rPr>
              <a:t>apps.acgme.org</a:t>
            </a:r>
            <a:r>
              <a:rPr lang="en-US" sz="1600" i="1" dirty="0">
                <a:solidFill>
                  <a:schemeClr val="accent1">
                    <a:lumMod val="50000"/>
                  </a:schemeClr>
                </a:solidFill>
              </a:rPr>
              <a:t>/ads/Public/Reports/Report/25</a:t>
            </a:r>
            <a:br>
              <a:rPr lang="en-US" sz="1600" dirty="0">
                <a:solidFill>
                  <a:schemeClr val="accent1">
                    <a:lumMod val="50000"/>
                  </a:schemeClr>
                </a:solidFill>
              </a:rPr>
            </a:br>
            <a:endParaRPr lang="en-US" sz="1600" i="1" dirty="0">
              <a:solidFill>
                <a:schemeClr val="accent1">
                  <a:lumMod val="50000"/>
                </a:schemeClr>
              </a:solidFill>
            </a:endParaRPr>
          </a:p>
        </p:txBody>
      </p:sp>
      <p:sp>
        <p:nvSpPr>
          <p:cNvPr id="23" name="Rectangle 22">
            <a:extLst>
              <a:ext uri="{FF2B5EF4-FFF2-40B4-BE49-F238E27FC236}">
                <a16:creationId xmlns:a16="http://schemas.microsoft.com/office/drawing/2014/main" id="{1F106F4B-A64D-854B-88BA-D8065E6AECB1}"/>
              </a:ext>
            </a:extLst>
          </p:cNvPr>
          <p:cNvSpPr>
            <a:spLocks noChangeArrowheads="1"/>
          </p:cNvSpPr>
          <p:nvPr/>
        </p:nvSpPr>
        <p:spPr bwMode="auto">
          <a:xfrm>
            <a:off x="148590" y="1442049"/>
            <a:ext cx="1189482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defRPr sz="2800" b="1">
                <a:solidFill>
                  <a:schemeClr val="tx1"/>
                </a:solidFill>
                <a:latin typeface="Times New Roman" panose="02020603050405020304" pitchFamily="18" charset="0"/>
                <a:ea typeface="ＭＳ Ｐゴシック" panose="020B0600070205080204" pitchFamily="34" charset="-128"/>
              </a:defRPr>
            </a:lvl1pPr>
            <a:lvl2pPr marL="37931725" indent="-37474525">
              <a:defRPr sz="2800" b="1">
                <a:solidFill>
                  <a:schemeClr val="tx1"/>
                </a:solidFill>
                <a:latin typeface="Times New Roman" panose="02020603050405020304" pitchFamily="18" charset="0"/>
                <a:ea typeface="ＭＳ Ｐゴシック" panose="020B0600070205080204" pitchFamily="34" charset="-128"/>
              </a:defRPr>
            </a:lvl2pPr>
            <a:lvl3pPr>
              <a:defRPr sz="2800" b="1">
                <a:solidFill>
                  <a:schemeClr val="tx1"/>
                </a:solidFill>
                <a:latin typeface="Times New Roman" panose="02020603050405020304" pitchFamily="18" charset="0"/>
                <a:ea typeface="ＭＳ Ｐゴシック" panose="020B0600070205080204" pitchFamily="34" charset="-128"/>
              </a:defRPr>
            </a:lvl3pPr>
            <a:lvl4pPr>
              <a:defRPr sz="2800" b="1">
                <a:solidFill>
                  <a:schemeClr val="tx1"/>
                </a:solidFill>
                <a:latin typeface="Times New Roman" panose="02020603050405020304" pitchFamily="18" charset="0"/>
                <a:ea typeface="ＭＳ Ｐゴシック" panose="020B0600070205080204" pitchFamily="34" charset="-128"/>
              </a:defRPr>
            </a:lvl4pPr>
            <a:lvl5pPr>
              <a:defRPr sz="28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9pPr>
          </a:lstStyle>
          <a:p>
            <a:pPr marL="15875" indent="-15875" algn="ctr"/>
            <a:r>
              <a:rPr lang="en-US" altLang="en-US" sz="3600" dirty="0">
                <a:solidFill>
                  <a:srgbClr val="094BA7"/>
                </a:solidFill>
              </a:rPr>
              <a:t>The training needed …must be distinct from that required for certification by current ABMS Member Boards so that </a:t>
            </a:r>
            <a:r>
              <a:rPr lang="en-US" altLang="en-US" sz="3600" i="1" dirty="0">
                <a:solidFill>
                  <a:srgbClr val="094BA7"/>
                </a:solidFill>
              </a:rPr>
              <a:t>it is not considered “included in established training programs” leading to </a:t>
            </a:r>
            <a:r>
              <a:rPr lang="en-US" altLang="en-US" sz="3600" i="1" dirty="0" err="1">
                <a:solidFill>
                  <a:srgbClr val="094BA7"/>
                </a:solidFill>
              </a:rPr>
              <a:t>defacto</a:t>
            </a:r>
            <a:r>
              <a:rPr lang="en-US" altLang="en-US" sz="3600" i="1" dirty="0">
                <a:solidFill>
                  <a:srgbClr val="094BA7"/>
                </a:solidFill>
              </a:rPr>
              <a:t> venous certification by these same Boards.</a:t>
            </a:r>
          </a:p>
        </p:txBody>
      </p:sp>
      <p:pic>
        <p:nvPicPr>
          <p:cNvPr id="24" name="Picture 9" descr="Orig_ABMSlogo_red.gif">
            <a:extLst>
              <a:ext uri="{FF2B5EF4-FFF2-40B4-BE49-F238E27FC236}">
                <a16:creationId xmlns:a16="http://schemas.microsoft.com/office/drawing/2014/main" id="{4D2E5A2D-0D32-1D49-AED7-C13C682778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38013" y="98135"/>
            <a:ext cx="933151" cy="115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0A2A1374-7811-2444-8D21-09226E00DCD3}"/>
              </a:ext>
            </a:extLst>
          </p:cNvPr>
          <p:cNvSpPr>
            <a:spLocks noChangeArrowheads="1"/>
          </p:cNvSpPr>
          <p:nvPr/>
        </p:nvSpPr>
        <p:spPr bwMode="auto">
          <a:xfrm>
            <a:off x="285292" y="3060216"/>
            <a:ext cx="1189482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defRPr sz="2800" b="1">
                <a:solidFill>
                  <a:schemeClr val="tx1"/>
                </a:solidFill>
                <a:latin typeface="Times New Roman" panose="02020603050405020304" pitchFamily="18" charset="0"/>
                <a:ea typeface="ＭＳ Ｐゴシック" panose="020B0600070205080204" pitchFamily="34" charset="-128"/>
              </a:defRPr>
            </a:lvl1pPr>
            <a:lvl2pPr marL="37931725" indent="-37474525">
              <a:defRPr sz="2800" b="1">
                <a:solidFill>
                  <a:schemeClr val="tx1"/>
                </a:solidFill>
                <a:latin typeface="Times New Roman" panose="02020603050405020304" pitchFamily="18" charset="0"/>
                <a:ea typeface="ＭＳ Ｐゴシック" panose="020B0600070205080204" pitchFamily="34" charset="-128"/>
              </a:defRPr>
            </a:lvl2pPr>
            <a:lvl3pPr>
              <a:defRPr sz="2800" b="1">
                <a:solidFill>
                  <a:schemeClr val="tx1"/>
                </a:solidFill>
                <a:latin typeface="Times New Roman" panose="02020603050405020304" pitchFamily="18" charset="0"/>
                <a:ea typeface="ＭＳ Ｐゴシック" panose="020B0600070205080204" pitchFamily="34" charset="-128"/>
              </a:defRPr>
            </a:lvl3pPr>
            <a:lvl4pPr>
              <a:defRPr sz="2800" b="1">
                <a:solidFill>
                  <a:schemeClr val="tx1"/>
                </a:solidFill>
                <a:latin typeface="Times New Roman" panose="02020603050405020304" pitchFamily="18" charset="0"/>
                <a:ea typeface="ＭＳ Ｐゴシック" panose="020B0600070205080204" pitchFamily="34" charset="-128"/>
              </a:defRPr>
            </a:lvl4pPr>
            <a:lvl5pPr>
              <a:defRPr sz="28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Times New Roman" panose="02020603050405020304" pitchFamily="18" charset="0"/>
                <a:ea typeface="ＭＳ Ｐゴシック" panose="020B0600070205080204" pitchFamily="34" charset="-128"/>
              </a:defRPr>
            </a:lvl9pPr>
          </a:lstStyle>
          <a:p>
            <a:pPr marL="15875" indent="-15875"/>
            <a:r>
              <a:rPr lang="en-US" altLang="en-US" sz="2000" dirty="0">
                <a:solidFill>
                  <a:srgbClr val="094BA7"/>
                </a:solidFill>
              </a:rPr>
              <a:t>The training needed …must be distinct from that required for certification by current ABMS Member Boards so that </a:t>
            </a:r>
            <a:r>
              <a:rPr lang="en-US" altLang="en-US" sz="2000" i="1" dirty="0">
                <a:solidFill>
                  <a:srgbClr val="094BA7"/>
                </a:solidFill>
              </a:rPr>
              <a:t>it is not considered “included in established training programs” leading to </a:t>
            </a:r>
            <a:r>
              <a:rPr lang="en-US" altLang="en-US" sz="2000" i="1" dirty="0" err="1">
                <a:solidFill>
                  <a:srgbClr val="094BA7"/>
                </a:solidFill>
              </a:rPr>
              <a:t>defacto</a:t>
            </a:r>
            <a:r>
              <a:rPr lang="en-US" altLang="en-US" sz="2000" i="1" dirty="0">
                <a:solidFill>
                  <a:srgbClr val="094BA7"/>
                </a:solidFill>
              </a:rPr>
              <a:t> venous certification by these same Boards.</a:t>
            </a:r>
          </a:p>
        </p:txBody>
      </p:sp>
      <p:pic>
        <p:nvPicPr>
          <p:cNvPr id="26" name="Picture 25">
            <a:extLst>
              <a:ext uri="{FF2B5EF4-FFF2-40B4-BE49-F238E27FC236}">
                <a16:creationId xmlns:a16="http://schemas.microsoft.com/office/drawing/2014/main" id="{40E36E4A-CE05-7C4E-97CE-77491A9F6B31}"/>
              </a:ext>
            </a:extLst>
          </p:cNvPr>
          <p:cNvPicPr>
            <a:picLocks noChangeAspect="1"/>
          </p:cNvPicPr>
          <p:nvPr/>
        </p:nvPicPr>
        <p:blipFill>
          <a:blip r:embed="rId4"/>
          <a:stretch>
            <a:fillRect/>
          </a:stretch>
        </p:blipFill>
        <p:spPr>
          <a:xfrm>
            <a:off x="945319" y="2187435"/>
            <a:ext cx="5654261" cy="4461565"/>
          </a:xfrm>
          <a:prstGeom prst="rect">
            <a:avLst/>
          </a:prstGeom>
        </p:spPr>
      </p:pic>
      <p:sp>
        <p:nvSpPr>
          <p:cNvPr id="27" name="TextBox 26">
            <a:extLst>
              <a:ext uri="{FF2B5EF4-FFF2-40B4-BE49-F238E27FC236}">
                <a16:creationId xmlns:a16="http://schemas.microsoft.com/office/drawing/2014/main" id="{DDC42F39-77C1-D34F-95BD-854E8D6B9106}"/>
              </a:ext>
            </a:extLst>
          </p:cNvPr>
          <p:cNvSpPr txBox="1"/>
          <p:nvPr/>
        </p:nvSpPr>
        <p:spPr>
          <a:xfrm>
            <a:off x="7076661" y="3085547"/>
            <a:ext cx="4452730" cy="3170099"/>
          </a:xfrm>
          <a:prstGeom prst="rect">
            <a:avLst/>
          </a:prstGeom>
          <a:noFill/>
        </p:spPr>
        <p:txBody>
          <a:bodyPr wrap="square" rtlCol="0">
            <a:spAutoFit/>
          </a:bodyPr>
          <a:lstStyle/>
          <a:p>
            <a:pPr algn="ctr"/>
            <a:r>
              <a:rPr lang="en-US" sz="4000" b="1" i="1" dirty="0">
                <a:solidFill>
                  <a:srgbClr val="C00000"/>
                </a:solidFill>
                <a:effectLst>
                  <a:outerShdw blurRad="50800" dist="38100" algn="l" rotWithShape="0">
                    <a:prstClr val="black">
                      <a:alpha val="40000"/>
                    </a:prstClr>
                  </a:outerShdw>
                </a:effectLst>
                <a:latin typeface="Chalkduster" panose="03050602040202020205" pitchFamily="66" charset="77"/>
              </a:rPr>
              <a:t>No Minimal Case Requirements For Venous Disease !!!</a:t>
            </a:r>
          </a:p>
        </p:txBody>
      </p:sp>
      <p:pic>
        <p:nvPicPr>
          <p:cNvPr id="39" name="Picture 38">
            <a:extLst>
              <a:ext uri="{FF2B5EF4-FFF2-40B4-BE49-F238E27FC236}">
                <a16:creationId xmlns:a16="http://schemas.microsoft.com/office/drawing/2014/main" id="{CA3A8176-3769-3542-8B94-C2D6F60E9D33}"/>
              </a:ext>
            </a:extLst>
          </p:cNvPr>
          <p:cNvPicPr>
            <a:picLocks noChangeAspect="1"/>
          </p:cNvPicPr>
          <p:nvPr/>
        </p:nvPicPr>
        <p:blipFill>
          <a:blip r:embed="rId5"/>
          <a:stretch>
            <a:fillRect/>
          </a:stretch>
        </p:blipFill>
        <p:spPr>
          <a:xfrm>
            <a:off x="4154143" y="3921647"/>
            <a:ext cx="3883715" cy="495191"/>
          </a:xfrm>
          <a:prstGeom prst="rect">
            <a:avLst/>
          </a:prstGeom>
        </p:spPr>
      </p:pic>
      <p:pic>
        <p:nvPicPr>
          <p:cNvPr id="46" name="Picture 45">
            <a:extLst>
              <a:ext uri="{FF2B5EF4-FFF2-40B4-BE49-F238E27FC236}">
                <a16:creationId xmlns:a16="http://schemas.microsoft.com/office/drawing/2014/main" id="{2637D684-2C53-2043-9828-A0FBC3FE880F}"/>
              </a:ext>
            </a:extLst>
          </p:cNvPr>
          <p:cNvPicPr>
            <a:picLocks noChangeAspect="1"/>
          </p:cNvPicPr>
          <p:nvPr/>
        </p:nvPicPr>
        <p:blipFill>
          <a:blip r:embed="rId6"/>
          <a:stretch>
            <a:fillRect/>
          </a:stretch>
        </p:blipFill>
        <p:spPr>
          <a:xfrm>
            <a:off x="405588" y="3697357"/>
            <a:ext cx="11380824" cy="2898637"/>
          </a:xfrm>
          <a:prstGeom prst="rect">
            <a:avLst/>
          </a:prstGeom>
        </p:spPr>
      </p:pic>
      <p:sp>
        <p:nvSpPr>
          <p:cNvPr id="47" name="Rectangle 46">
            <a:extLst>
              <a:ext uri="{FF2B5EF4-FFF2-40B4-BE49-F238E27FC236}">
                <a16:creationId xmlns:a16="http://schemas.microsoft.com/office/drawing/2014/main" id="{0D103E2B-C8B4-D444-9D07-75A3BE711A03}"/>
              </a:ext>
            </a:extLst>
          </p:cNvPr>
          <p:cNvSpPr/>
          <p:nvPr/>
        </p:nvSpPr>
        <p:spPr>
          <a:xfrm>
            <a:off x="1828800" y="3869634"/>
            <a:ext cx="3048000" cy="22528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CDB5562-F673-2445-BBC9-CEA61F9332CF}"/>
              </a:ext>
            </a:extLst>
          </p:cNvPr>
          <p:cNvSpPr/>
          <p:nvPr/>
        </p:nvSpPr>
        <p:spPr>
          <a:xfrm>
            <a:off x="1835426" y="4101547"/>
            <a:ext cx="3048000" cy="22528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A467CAD-AEE8-3648-ADD3-055416CB061E}"/>
              </a:ext>
            </a:extLst>
          </p:cNvPr>
          <p:cNvSpPr/>
          <p:nvPr/>
        </p:nvSpPr>
        <p:spPr>
          <a:xfrm>
            <a:off x="1815548" y="6149008"/>
            <a:ext cx="3048000" cy="22528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050C952-252D-7A41-A9D7-42FE47158849}"/>
              </a:ext>
            </a:extLst>
          </p:cNvPr>
          <p:cNvSpPr/>
          <p:nvPr/>
        </p:nvSpPr>
        <p:spPr>
          <a:xfrm>
            <a:off x="1861930" y="5347252"/>
            <a:ext cx="3001618" cy="39093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4A63F4C-2A98-6F44-A498-B76D2028C660}"/>
              </a:ext>
            </a:extLst>
          </p:cNvPr>
          <p:cNvSpPr/>
          <p:nvPr/>
        </p:nvSpPr>
        <p:spPr>
          <a:xfrm>
            <a:off x="1848678" y="4479235"/>
            <a:ext cx="3014870" cy="24516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54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0" presetClass="path" presetSubtype="0" accel="50000" decel="50000" fill="hold" grpId="1" nodeType="withEffect">
                                  <p:stCondLst>
                                    <p:cond delay="0"/>
                                  </p:stCondLst>
                                  <p:childTnLst>
                                    <p:animMotion origin="layout" path="M 6.25E-7 0.03264 L 6.25E-7 -0.27361 " pathEditMode="relative" rAng="0" ptsTypes="AA">
                                      <p:cBhvr>
                                        <p:cTn id="10" dur="500" fill="hold"/>
                                        <p:tgtEl>
                                          <p:spTgt spid="25"/>
                                        </p:tgtEl>
                                        <p:attrNameLst>
                                          <p:attrName>ppt_x</p:attrName>
                                          <p:attrName>ppt_y</p:attrName>
                                        </p:attrNameLst>
                                      </p:cBhvr>
                                      <p:rCtr x="0" y="-15324"/>
                                    </p:animMotion>
                                  </p:childTnLst>
                                </p:cTn>
                              </p:par>
                              <p:par>
                                <p:cTn id="11" presetID="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1915 0.00764 L 0.16836 0.00764 " pathEditMode="relative" ptsTypes="AA">
                                      <p:cBhvr>
                                        <p:cTn id="22" dur="500" fill="hold"/>
                                        <p:tgtEl>
                                          <p:spTgt spid="26"/>
                                        </p:tgtEl>
                                        <p:attrNameLst>
                                          <p:attrName>ppt_x</p:attrName>
                                          <p:attrName>ppt_y</p:attrName>
                                        </p:attrNameLst>
                                      </p:cBhvr>
                                    </p:animMotion>
                                  </p:childTnLst>
                                </p:cTn>
                              </p:par>
                              <p:par>
                                <p:cTn id="23" presetID="0" presetClass="path" presetSubtype="0" accel="50000" decel="50000" fill="hold" grpId="1" nodeType="withEffect">
                                  <p:stCondLst>
                                    <p:cond delay="0"/>
                                  </p:stCondLst>
                                  <p:childTnLst>
                                    <p:animMotion origin="layout" path="M 0 0 L -0.29167 0 " pathEditMode="relative" ptsTypes="AA">
                                      <p:cBhvr>
                                        <p:cTn id="24" dur="500" fill="hold"/>
                                        <p:tgtEl>
                                          <p:spTgt spid="27"/>
                                        </p:tgtEl>
                                        <p:attrNameLst>
                                          <p:attrName>ppt_x</p:attrName>
                                          <p:attrName>ppt_y</p:attrName>
                                        </p:attrNameLst>
                                      </p:cBhvr>
                                    </p:animMotion>
                                  </p:childTnLst>
                                </p:cTn>
                              </p:par>
                              <p:par>
                                <p:cTn id="25" presetID="6" presetClass="emph" presetSubtype="0" fill="hold" nodeType="withEffect">
                                  <p:stCondLst>
                                    <p:cond delay="0"/>
                                  </p:stCondLst>
                                  <p:childTnLst>
                                    <p:animScale>
                                      <p:cBhvr>
                                        <p:cTn id="26" dur="500" fill="hold"/>
                                        <p:tgtEl>
                                          <p:spTgt spid="26"/>
                                        </p:tgtEl>
                                      </p:cBhvr>
                                      <p:by x="0" y="0"/>
                                    </p:animScale>
                                  </p:childTnLst>
                                </p:cTn>
                              </p:par>
                              <p:par>
                                <p:cTn id="27" presetID="6" presetClass="emph" presetSubtype="0" fill="hold" grpId="2" nodeType="withEffect">
                                  <p:stCondLst>
                                    <p:cond delay="0"/>
                                  </p:stCondLst>
                                  <p:childTnLst>
                                    <p:animScale>
                                      <p:cBhvr>
                                        <p:cTn id="28" dur="500" fill="hold"/>
                                        <p:tgtEl>
                                          <p:spTgt spid="27"/>
                                        </p:tgtEl>
                                      </p:cBhvr>
                                      <p:by x="0" y="0"/>
                                    </p:animScale>
                                  </p:childTnLst>
                                </p:cTn>
                              </p:par>
                              <p:par>
                                <p:cTn id="29" presetID="9"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dissolve">
                                      <p:cBhvr>
                                        <p:cTn id="31" dur="500"/>
                                        <p:tgtEl>
                                          <p:spTgt spid="39"/>
                                        </p:tgtEl>
                                      </p:cBhvr>
                                    </p:animEffect>
                                  </p:childTnLst>
                                </p:cTn>
                              </p:par>
                              <p:par>
                                <p:cTn id="32" presetID="6" presetClass="emph" presetSubtype="0" fill="hold" nodeType="withEffect">
                                  <p:stCondLst>
                                    <p:cond delay="0"/>
                                  </p:stCondLst>
                                  <p:childTnLst>
                                    <p:animScale>
                                      <p:cBhvr>
                                        <p:cTn id="33" dur="500" fill="hold"/>
                                        <p:tgtEl>
                                          <p:spTgt spid="39"/>
                                        </p:tgtEl>
                                      </p:cBhvr>
                                      <p:by x="250000" y="250000"/>
                                    </p:animScale>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 -0.01667 L 0.00651 -0.20093 " pathEditMode="relative" rAng="0" ptsTypes="AA">
                                      <p:cBhvr>
                                        <p:cTn id="37" dur="500" fill="hold"/>
                                        <p:tgtEl>
                                          <p:spTgt spid="39"/>
                                        </p:tgtEl>
                                        <p:attrNameLst>
                                          <p:attrName>ppt_x</p:attrName>
                                          <p:attrName>ppt_y</p:attrName>
                                        </p:attrNameLst>
                                      </p:cBhvr>
                                      <p:rCtr x="326" y="-9213"/>
                                    </p:animMotion>
                                  </p:childTnLst>
                                </p:cTn>
                              </p:par>
                              <p:par>
                                <p:cTn id="38" presetID="2" presetClass="entr" presetSubtype="4"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fill="hold"/>
                                        <p:tgtEl>
                                          <p:spTgt spid="46"/>
                                        </p:tgtEl>
                                        <p:attrNameLst>
                                          <p:attrName>ppt_x</p:attrName>
                                        </p:attrNameLst>
                                      </p:cBhvr>
                                      <p:tavLst>
                                        <p:tav tm="0">
                                          <p:val>
                                            <p:strVal val="#ppt_x"/>
                                          </p:val>
                                        </p:tav>
                                        <p:tav tm="100000">
                                          <p:val>
                                            <p:strVal val="#ppt_x"/>
                                          </p:val>
                                        </p:tav>
                                      </p:tavLst>
                                    </p:anim>
                                    <p:anim calcmode="lin" valueType="num">
                                      <p:cBhvr additive="base">
                                        <p:cTn id="4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dissolv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xit" presetSubtype="0" fill="hold" grpId="1" nodeType="clickEffect">
                                  <p:stCondLst>
                                    <p:cond delay="0"/>
                                  </p:stCondLst>
                                  <p:childTnLst>
                                    <p:animEffect transition="out" filter="dissolve">
                                      <p:cBhvr>
                                        <p:cTn id="50" dur="500"/>
                                        <p:tgtEl>
                                          <p:spTgt spid="47"/>
                                        </p:tgtEl>
                                      </p:cBhvr>
                                    </p:animEffect>
                                    <p:set>
                                      <p:cBhvr>
                                        <p:cTn id="51" dur="1" fill="hold">
                                          <p:stCondLst>
                                            <p:cond delay="499"/>
                                          </p:stCondLst>
                                        </p:cTn>
                                        <p:tgtEl>
                                          <p:spTgt spid="47"/>
                                        </p:tgtEl>
                                        <p:attrNameLst>
                                          <p:attrName>style.visibility</p:attrName>
                                        </p:attrNameLst>
                                      </p:cBhvr>
                                      <p:to>
                                        <p:strVal val="hidden"/>
                                      </p:to>
                                    </p:set>
                                  </p:childTnLst>
                                </p:cTn>
                              </p:par>
                              <p:par>
                                <p:cTn id="52" presetID="9" presetClass="entr" presetSubtype="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dissolve">
                                      <p:cBhvr>
                                        <p:cTn id="54" dur="5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xit" presetSubtype="0" fill="hold" grpId="1" nodeType="clickEffect">
                                  <p:stCondLst>
                                    <p:cond delay="0"/>
                                  </p:stCondLst>
                                  <p:childTnLst>
                                    <p:animEffect transition="out" filter="dissolve">
                                      <p:cBhvr>
                                        <p:cTn id="58" dur="500"/>
                                        <p:tgtEl>
                                          <p:spTgt spid="48"/>
                                        </p:tgtEl>
                                      </p:cBhvr>
                                    </p:animEffect>
                                    <p:set>
                                      <p:cBhvr>
                                        <p:cTn id="59" dur="1" fill="hold">
                                          <p:stCondLst>
                                            <p:cond delay="499"/>
                                          </p:stCondLst>
                                        </p:cTn>
                                        <p:tgtEl>
                                          <p:spTgt spid="48"/>
                                        </p:tgtEl>
                                        <p:attrNameLst>
                                          <p:attrName>style.visibility</p:attrName>
                                        </p:attrNameLst>
                                      </p:cBhvr>
                                      <p:to>
                                        <p:strVal val="hidden"/>
                                      </p:to>
                                    </p:set>
                                  </p:childTnLst>
                                </p:cTn>
                              </p:par>
                              <p:par>
                                <p:cTn id="60" presetID="9" presetClass="entr" presetSubtype="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dissolve">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1" nodeType="clickEffect">
                                  <p:stCondLst>
                                    <p:cond delay="0"/>
                                  </p:stCondLst>
                                  <p:childTnLst>
                                    <p:animEffect transition="out" filter="dissolve">
                                      <p:cBhvr>
                                        <p:cTn id="66" dur="500"/>
                                        <p:tgtEl>
                                          <p:spTgt spid="51"/>
                                        </p:tgtEl>
                                      </p:cBhvr>
                                    </p:animEffect>
                                    <p:set>
                                      <p:cBhvr>
                                        <p:cTn id="67" dur="1" fill="hold">
                                          <p:stCondLst>
                                            <p:cond delay="499"/>
                                          </p:stCondLst>
                                        </p:cTn>
                                        <p:tgtEl>
                                          <p:spTgt spid="51"/>
                                        </p:tgtEl>
                                        <p:attrNameLst>
                                          <p:attrName>style.visibility</p:attrName>
                                        </p:attrNameLst>
                                      </p:cBhvr>
                                      <p:to>
                                        <p:strVal val="hidden"/>
                                      </p:to>
                                    </p:set>
                                  </p:childTnLst>
                                </p:cTn>
                              </p:par>
                              <p:par>
                                <p:cTn id="68" presetID="9" presetClass="entr" presetSubtype="0"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dissolve">
                                      <p:cBhvr>
                                        <p:cTn id="70" dur="500"/>
                                        <p:tgtEl>
                                          <p:spTgt spid="50"/>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xit" presetSubtype="0" fill="hold" grpId="1" nodeType="clickEffect">
                                  <p:stCondLst>
                                    <p:cond delay="0"/>
                                  </p:stCondLst>
                                  <p:childTnLst>
                                    <p:animEffect transition="out" filter="dissolv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9" presetClass="entr" presetSubtype="0" fill="hold" grpId="0" nodeType="with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dissolve">
                                      <p:cBhvr>
                                        <p:cTn id="7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5" grpId="1"/>
      <p:bldP spid="27" grpId="0"/>
      <p:bldP spid="27" grpId="1"/>
      <p:bldP spid="27" grpId="2"/>
      <p:bldP spid="47" grpId="0" animBg="1"/>
      <p:bldP spid="47" grpId="1" animBg="1"/>
      <p:bldP spid="48" grpId="0" animBg="1"/>
      <p:bldP spid="48" grpId="1" animBg="1"/>
      <p:bldP spid="49" grpId="0" animBg="1"/>
      <p:bldP spid="50" grpId="0" animBg="1"/>
      <p:bldP spid="50" grpId="1" animBg="1"/>
      <p:bldP spid="51" grpId="0" animBg="1"/>
      <p:bldP spid="5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09E878-EC3B-E14C-8800-A46AA422626A}"/>
              </a:ext>
            </a:extLst>
          </p:cNvPr>
          <p:cNvPicPr>
            <a:picLocks noChangeAspect="1"/>
          </p:cNvPicPr>
          <p:nvPr/>
        </p:nvPicPr>
        <p:blipFill>
          <a:blip r:embed="rId3"/>
          <a:stretch>
            <a:fillRect/>
          </a:stretch>
        </p:blipFill>
        <p:spPr>
          <a:xfrm>
            <a:off x="3536688" y="1174672"/>
            <a:ext cx="5660321" cy="5266026"/>
          </a:xfrm>
          <a:prstGeom prst="rect">
            <a:avLst/>
          </a:prstGeom>
        </p:spPr>
      </p:pic>
      <p:sp>
        <p:nvSpPr>
          <p:cNvPr id="16" name="Rectangle 15">
            <a:extLst>
              <a:ext uri="{FF2B5EF4-FFF2-40B4-BE49-F238E27FC236}">
                <a16:creationId xmlns:a16="http://schemas.microsoft.com/office/drawing/2014/main" id="{5D83C62C-4142-694E-8C29-FC75D5725D56}"/>
              </a:ext>
            </a:extLst>
          </p:cNvPr>
          <p:cNvSpPr/>
          <p:nvPr/>
        </p:nvSpPr>
        <p:spPr bwMode="auto">
          <a:xfrm>
            <a:off x="3611912" y="6063281"/>
            <a:ext cx="5505583" cy="344284"/>
          </a:xfrm>
          <a:prstGeom prst="rect">
            <a:avLst/>
          </a:prstGeom>
          <a:solidFill>
            <a:schemeClr val="accent1">
              <a:alpha val="18000"/>
            </a:schemeClr>
          </a:solid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latin typeface="Times New Roman" pitchFamily="24" charset="0"/>
            </a:endParaRPr>
          </a:p>
        </p:txBody>
      </p:sp>
      <p:sp>
        <p:nvSpPr>
          <p:cNvPr id="11" name="Title 1">
            <a:extLst>
              <a:ext uri="{FF2B5EF4-FFF2-40B4-BE49-F238E27FC236}">
                <a16:creationId xmlns:a16="http://schemas.microsoft.com/office/drawing/2014/main" id="{C8674147-5100-8A4E-B06C-A74D388AE61A}"/>
              </a:ext>
            </a:extLst>
          </p:cNvPr>
          <p:cNvSpPr txBox="1">
            <a:spLocks/>
          </p:cNvSpPr>
          <p:nvPr/>
        </p:nvSpPr>
        <p:spPr>
          <a:xfrm>
            <a:off x="109055" y="129343"/>
            <a:ext cx="10823990" cy="85820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80000"/>
              </a:lnSpc>
              <a:spcBef>
                <a:spcPct val="0"/>
              </a:spcBef>
              <a:buNone/>
              <a:defRPr sz="4400" b="1" i="0" kern="1200">
                <a:solidFill>
                  <a:srgbClr val="002060"/>
                </a:solidFill>
                <a:latin typeface="Times New Roman" panose="02020603050405020304" pitchFamily="18" charset="0"/>
                <a:ea typeface="+mj-ea"/>
                <a:cs typeface="Times New Roman" panose="02020603050405020304" pitchFamily="18" charset="0"/>
              </a:defRPr>
            </a:lvl1pPr>
          </a:lstStyle>
          <a:p>
            <a:r>
              <a:rPr lang="en-US" sz="3500" i="1" dirty="0">
                <a:solidFill>
                  <a:schemeClr val="bg2">
                    <a:lumMod val="50000"/>
                  </a:schemeClr>
                </a:solidFill>
              </a:rPr>
              <a:t>Venous &amp; Lymphatic Medicine Training</a:t>
            </a:r>
            <a:br>
              <a:rPr lang="en-US" sz="2800" dirty="0">
                <a:solidFill>
                  <a:schemeClr val="tx1">
                    <a:lumMod val="65000"/>
                    <a:lumOff val="35000"/>
                  </a:schemeClr>
                </a:solidFill>
              </a:rPr>
            </a:br>
            <a:r>
              <a:rPr lang="en-US" sz="1400" i="1" dirty="0">
                <a:solidFill>
                  <a:srgbClr val="094BA7"/>
                </a:solidFill>
              </a:rPr>
              <a:t>Interventional Radiology</a:t>
            </a:r>
            <a:br>
              <a:rPr lang="en-US" sz="1400" dirty="0">
                <a:solidFill>
                  <a:srgbClr val="094BA7"/>
                </a:solidFill>
              </a:rPr>
            </a:br>
            <a:r>
              <a:rPr lang="en-US" sz="1400" i="1" dirty="0">
                <a:solidFill>
                  <a:srgbClr val="094BA7"/>
                </a:solidFill>
              </a:rPr>
              <a:t>https://</a:t>
            </a:r>
            <a:r>
              <a:rPr lang="en-US" sz="1400" i="1" dirty="0" err="1">
                <a:solidFill>
                  <a:srgbClr val="094BA7"/>
                </a:solidFill>
              </a:rPr>
              <a:t>www.acgme.org</a:t>
            </a:r>
            <a:r>
              <a:rPr lang="en-US" sz="1400" i="1" dirty="0">
                <a:solidFill>
                  <a:srgbClr val="094BA7"/>
                </a:solidFill>
              </a:rPr>
              <a:t>/Portals/0/</a:t>
            </a:r>
            <a:r>
              <a:rPr lang="en-US" sz="1400" i="1" dirty="0" err="1">
                <a:solidFill>
                  <a:srgbClr val="094BA7"/>
                </a:solidFill>
              </a:rPr>
              <a:t>PFAssets</a:t>
            </a:r>
            <a:r>
              <a:rPr lang="en-US" sz="1400" i="1" dirty="0">
                <a:solidFill>
                  <a:srgbClr val="094BA7"/>
                </a:solidFill>
              </a:rPr>
              <a:t>/</a:t>
            </a:r>
            <a:r>
              <a:rPr lang="en-US" sz="1400" i="1" dirty="0" err="1">
                <a:solidFill>
                  <a:srgbClr val="094BA7"/>
                </a:solidFill>
              </a:rPr>
              <a:t>ProgramResources</a:t>
            </a:r>
            <a:r>
              <a:rPr lang="en-US" sz="1400" i="1" dirty="0">
                <a:solidFill>
                  <a:srgbClr val="094BA7"/>
                </a:solidFill>
              </a:rPr>
              <a:t>/</a:t>
            </a:r>
            <a:r>
              <a:rPr lang="en-US" sz="1400" i="1" dirty="0" err="1">
                <a:solidFill>
                  <a:srgbClr val="094BA7"/>
                </a:solidFill>
              </a:rPr>
              <a:t>IR_Case_Log_Categories.pdf?ver</a:t>
            </a:r>
            <a:r>
              <a:rPr lang="en-US" sz="1400" i="1" dirty="0">
                <a:solidFill>
                  <a:srgbClr val="094BA7"/>
                </a:solidFill>
              </a:rPr>
              <a:t>=2018-12-20-135106-953</a:t>
            </a:r>
            <a:br>
              <a:rPr lang="en-US" sz="2000" dirty="0">
                <a:solidFill>
                  <a:srgbClr val="094BA7"/>
                </a:solidFill>
              </a:rPr>
            </a:br>
            <a:endParaRPr lang="en-US" sz="2000" i="1" dirty="0">
              <a:solidFill>
                <a:srgbClr val="094BA7"/>
              </a:solidFill>
            </a:endParaRPr>
          </a:p>
        </p:txBody>
      </p:sp>
      <p:pic>
        <p:nvPicPr>
          <p:cNvPr id="12" name="Picture 11">
            <a:extLst>
              <a:ext uri="{FF2B5EF4-FFF2-40B4-BE49-F238E27FC236}">
                <a16:creationId xmlns:a16="http://schemas.microsoft.com/office/drawing/2014/main" id="{3E6CB09F-9320-EF42-8FEC-9ACE229B7411}"/>
              </a:ext>
            </a:extLst>
          </p:cNvPr>
          <p:cNvPicPr>
            <a:picLocks noChangeAspect="1"/>
          </p:cNvPicPr>
          <p:nvPr/>
        </p:nvPicPr>
        <p:blipFill>
          <a:blip r:embed="rId4"/>
          <a:stretch>
            <a:fillRect/>
          </a:stretch>
        </p:blipFill>
        <p:spPr>
          <a:xfrm>
            <a:off x="11028846" y="115405"/>
            <a:ext cx="1054100" cy="1193800"/>
          </a:xfrm>
          <a:prstGeom prst="rect">
            <a:avLst/>
          </a:prstGeom>
        </p:spPr>
      </p:pic>
    </p:spTree>
    <p:extLst>
      <p:ext uri="{BB962C8B-B14F-4D97-AF65-F5344CB8AC3E}">
        <p14:creationId xmlns:p14="http://schemas.microsoft.com/office/powerpoint/2010/main" val="6743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27D4-47F7-5749-A079-0131F8BF5779}"/>
              </a:ext>
            </a:extLst>
          </p:cNvPr>
          <p:cNvSpPr>
            <a:spLocks noGrp="1"/>
          </p:cNvSpPr>
          <p:nvPr>
            <p:ph type="title"/>
          </p:nvPr>
        </p:nvSpPr>
        <p:spPr/>
        <p:txBody>
          <a:bodyPr/>
          <a:lstStyle/>
          <a:p>
            <a:pPr>
              <a:lnSpc>
                <a:spcPts val="2400"/>
              </a:lnSpc>
            </a:pPr>
            <a:r>
              <a:rPr lang="en-US" altLang="en-US" sz="3200">
                <a:ea typeface="ＭＳ Ｐゴシック" panose="020B0600070205080204" pitchFamily="34" charset="-128"/>
              </a:rPr>
              <a:t>The Knowledge Deficit is Apparent</a:t>
            </a:r>
            <a:br>
              <a:rPr lang="en-US" altLang="en-US" sz="3600">
                <a:ea typeface="ＭＳ Ｐゴシック" panose="020B0600070205080204" pitchFamily="34" charset="-128"/>
              </a:rPr>
            </a:br>
            <a:r>
              <a:rPr lang="en-US" altLang="en-US" sz="2400" i="1" err="1">
                <a:ea typeface="ＭＳ Ｐゴシック" panose="020B0600070205080204" pitchFamily="34" charset="-128"/>
              </a:rPr>
              <a:t>Lohr</a:t>
            </a:r>
            <a:r>
              <a:rPr lang="en-US" altLang="en-US" sz="2400" i="1">
                <a:ea typeface="ＭＳ Ｐゴシック" panose="020B0600070205080204" pitchFamily="34" charset="-128"/>
              </a:rPr>
              <a:t> J, SVS 2009</a:t>
            </a:r>
          </a:p>
        </p:txBody>
      </p:sp>
      <p:pic>
        <p:nvPicPr>
          <p:cNvPr id="48131" name="Content Placeholder 4" descr="critics.jpg">
            <a:extLst>
              <a:ext uri="{FF2B5EF4-FFF2-40B4-BE49-F238E27FC236}">
                <a16:creationId xmlns:a16="http://schemas.microsoft.com/office/drawing/2014/main" id="{DA229995-7840-7545-A23A-986F650CF6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9802" y="935976"/>
            <a:ext cx="3810000" cy="2159000"/>
          </a:xfrm>
        </p:spPr>
      </p:pic>
      <p:sp>
        <p:nvSpPr>
          <p:cNvPr id="4" name="Content Placeholder 3">
            <a:extLst>
              <a:ext uri="{FF2B5EF4-FFF2-40B4-BE49-F238E27FC236}">
                <a16:creationId xmlns:a16="http://schemas.microsoft.com/office/drawing/2014/main" id="{D48DAAA8-488F-EB45-B4DD-7D73A9F3710D}"/>
              </a:ext>
            </a:extLst>
          </p:cNvPr>
          <p:cNvSpPr>
            <a:spLocks noGrp="1"/>
          </p:cNvSpPr>
          <p:nvPr>
            <p:ph sz="half" idx="4294967295"/>
          </p:nvPr>
        </p:nvSpPr>
        <p:spPr>
          <a:xfrm>
            <a:off x="1925782" y="3625561"/>
            <a:ext cx="9144000" cy="2692400"/>
          </a:xfrm>
        </p:spPr>
        <p:txBody>
          <a:bodyPr>
            <a:normAutofit fontScale="85000" lnSpcReduction="20000"/>
          </a:bodyPr>
          <a:lstStyle/>
          <a:p>
            <a:pPr>
              <a:defRPr/>
            </a:pPr>
            <a:r>
              <a:rPr lang="en-US" sz="2400" dirty="0">
                <a:ea typeface="ＭＳ Ｐゴシック" pitchFamily="-111" charset="-128"/>
                <a:cs typeface="ＭＳ Ｐゴシック" pitchFamily="-111" charset="-128"/>
              </a:rPr>
              <a:t>Survey of 35 attendees at AVF fellows course</a:t>
            </a:r>
          </a:p>
          <a:p>
            <a:pPr>
              <a:defRPr/>
            </a:pPr>
            <a:r>
              <a:rPr lang="en-US" sz="2400" dirty="0">
                <a:ea typeface="ＭＳ Ｐゴシック" pitchFamily="-111" charset="-128"/>
                <a:cs typeface="ＭＳ Ｐゴシック" pitchFamily="-111" charset="-128"/>
              </a:rPr>
              <a:t>Anticipated 22% (10-50%) of practice in venous disease</a:t>
            </a:r>
          </a:p>
          <a:p>
            <a:pPr>
              <a:defRPr/>
            </a:pPr>
            <a:r>
              <a:rPr lang="en-US" sz="2400" dirty="0">
                <a:ea typeface="ＭＳ Ｐゴシック" pitchFamily="-111" charset="-128"/>
                <a:cs typeface="ＭＳ Ｐゴシック" pitchFamily="-111" charset="-128"/>
              </a:rPr>
              <a:t>Only 45% had vein clinic experience</a:t>
            </a:r>
          </a:p>
          <a:p>
            <a:pPr>
              <a:defRPr/>
            </a:pPr>
            <a:r>
              <a:rPr lang="en-US" sz="2400" dirty="0">
                <a:ea typeface="ＭＳ Ｐゴシック" pitchFamily="-111" charset="-128"/>
                <a:cs typeface="ＭＳ Ｐゴシック" pitchFamily="-111" charset="-128"/>
              </a:rPr>
              <a:t>Only 30% could adequately assess iliac vein stenosis</a:t>
            </a:r>
          </a:p>
          <a:p>
            <a:pPr>
              <a:defRPr/>
            </a:pPr>
            <a:r>
              <a:rPr lang="en-US" sz="2400" dirty="0">
                <a:ea typeface="ＭＳ Ｐゴシック" pitchFamily="-111" charset="-128"/>
                <a:cs typeface="ＭＳ Ｐゴシック" pitchFamily="-111" charset="-128"/>
              </a:rPr>
              <a:t>Only 10% could define pathologic reflux</a:t>
            </a:r>
          </a:p>
          <a:p>
            <a:pPr>
              <a:defRPr/>
            </a:pPr>
            <a:r>
              <a:rPr lang="en-US" sz="2400" dirty="0">
                <a:ea typeface="ＭＳ Ｐゴシック" pitchFamily="-111" charset="-128"/>
                <a:cs typeface="ＭＳ Ｐゴシック" pitchFamily="-111" charset="-128"/>
              </a:rPr>
              <a:t>Only 10% could accurately classify patients using CEAP</a:t>
            </a:r>
          </a:p>
          <a:p>
            <a:pPr>
              <a:defRPr/>
            </a:pPr>
            <a:r>
              <a:rPr lang="en-US" sz="2400" dirty="0">
                <a:ea typeface="ＭＳ Ｐゴシック" pitchFamily="-111" charset="-128"/>
                <a:cs typeface="ＭＳ Ｐゴシック" pitchFamily="-111" charset="-128"/>
              </a:rPr>
              <a:t>0% answered all anatomy questions correctly</a:t>
            </a:r>
          </a:p>
        </p:txBody>
      </p:sp>
    </p:spTree>
    <p:extLst>
      <p:ext uri="{BB962C8B-B14F-4D97-AF65-F5344CB8AC3E}">
        <p14:creationId xmlns:p14="http://schemas.microsoft.com/office/powerpoint/2010/main" val="3921538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5EDA-6565-48B3-B2D0-6B8B5547D69A}"/>
              </a:ext>
            </a:extLst>
          </p:cNvPr>
          <p:cNvSpPr>
            <a:spLocks noGrp="1"/>
          </p:cNvSpPr>
          <p:nvPr>
            <p:ph type="title"/>
          </p:nvPr>
        </p:nvSpPr>
        <p:spPr>
          <a:xfrm>
            <a:off x="351058" y="627058"/>
            <a:ext cx="5982995" cy="680081"/>
          </a:xfrm>
        </p:spPr>
        <p:txBody>
          <a:bodyPr vert="horz" wrap="square" lIns="45708" tIns="22854" rIns="45708" bIns="22854" numCol="1" rtlCol="0" anchor="ctr" anchorCtr="0" compatLnSpc="1">
            <a:prstTxWarp prst="textNoShape">
              <a:avLst/>
            </a:prstTxWarp>
            <a:normAutofit fontScale="90000"/>
          </a:bodyPr>
          <a:lstStyle/>
          <a:p>
            <a:pPr algn="ctr" defTabSz="457086"/>
            <a:r>
              <a:rPr lang="en-US" b="1" dirty="0">
                <a:solidFill>
                  <a:srgbClr val="2B4398"/>
                </a:solidFill>
                <a:latin typeface="+mj-lt"/>
              </a:rPr>
              <a:t>Zoe Deol, MD, FACS, DABVLM</a:t>
            </a:r>
            <a:br>
              <a:rPr lang="en-US" b="1" dirty="0">
                <a:solidFill>
                  <a:srgbClr val="2B4398"/>
                </a:solidFill>
                <a:latin typeface="+mj-lt"/>
              </a:rPr>
            </a:br>
            <a:br>
              <a:rPr lang="en-US" b="1" dirty="0">
                <a:solidFill>
                  <a:srgbClr val="2B4398"/>
                </a:solidFill>
                <a:latin typeface="+mj-lt"/>
              </a:rPr>
            </a:br>
            <a:r>
              <a:rPr lang="en-US" b="1" dirty="0">
                <a:solidFill>
                  <a:srgbClr val="91CE55"/>
                </a:solidFill>
                <a:latin typeface="+mj-lt"/>
              </a:rPr>
              <a:t>Credentials and Disclosures</a:t>
            </a:r>
          </a:p>
        </p:txBody>
      </p:sp>
      <p:sp>
        <p:nvSpPr>
          <p:cNvPr id="7" name="Text Placeholder 3">
            <a:extLst>
              <a:ext uri="{FF2B5EF4-FFF2-40B4-BE49-F238E27FC236}">
                <a16:creationId xmlns:a16="http://schemas.microsoft.com/office/drawing/2014/main" id="{39FA6528-9052-4BB1-A3A3-81CEE39B1AC3}"/>
              </a:ext>
            </a:extLst>
          </p:cNvPr>
          <p:cNvSpPr>
            <a:spLocks noGrp="1"/>
          </p:cNvSpPr>
          <p:nvPr>
            <p:ph type="body" sz="half" idx="15"/>
          </p:nvPr>
        </p:nvSpPr>
        <p:spPr>
          <a:xfrm>
            <a:off x="351059" y="1714150"/>
            <a:ext cx="6615285" cy="4516792"/>
          </a:xfrm>
        </p:spPr>
        <p:txBody>
          <a:bodyPr vert="horz" wrap="square" lIns="45708" tIns="22854" rIns="45708" bIns="22854" numCol="1" rtlCol="0" anchor="t" anchorCtr="0" compatLnSpc="1">
            <a:prstTxWarp prst="textNoShape">
              <a:avLst/>
            </a:prstTxWarp>
            <a:normAutofit lnSpcReduction="10000"/>
          </a:bodyPr>
          <a:lstStyle/>
          <a:p>
            <a:pPr marL="514222" indent="-342815" defTabSz="457086">
              <a:lnSpc>
                <a:spcPct val="120000"/>
              </a:lnSpc>
            </a:pPr>
            <a:r>
              <a:rPr lang="en-US" sz="2300" dirty="0">
                <a:solidFill>
                  <a:srgbClr val="2B4398"/>
                </a:solidFill>
              </a:rPr>
              <a:t>Board certified General Surgeon, Bariatric Surgeon and certified by American Board of Venous and Lymphatic Medicine</a:t>
            </a:r>
          </a:p>
          <a:p>
            <a:pPr marL="514222" indent="-342815" defTabSz="457086">
              <a:lnSpc>
                <a:spcPct val="120000"/>
              </a:lnSpc>
            </a:pPr>
            <a:r>
              <a:rPr lang="en-US" sz="2300" dirty="0">
                <a:solidFill>
                  <a:srgbClr val="2B4398"/>
                </a:solidFill>
              </a:rPr>
              <a:t>Regional Medical Director for Center for Vein Restoration and Center for Vascular Medicine in SE Michigan and Ohio</a:t>
            </a:r>
          </a:p>
          <a:p>
            <a:pPr marL="514222" indent="-342815" defTabSz="457086">
              <a:lnSpc>
                <a:spcPct val="120000"/>
              </a:lnSpc>
            </a:pPr>
            <a:r>
              <a:rPr lang="en-US" sz="2300" dirty="0">
                <a:solidFill>
                  <a:srgbClr val="2B4398"/>
                </a:solidFill>
              </a:rPr>
              <a:t>Clinical Assistant Professor at Michigan State University College of Human Medicine Department of Surgery</a:t>
            </a:r>
          </a:p>
          <a:p>
            <a:pPr marL="514222" indent="-342815" defTabSz="457086">
              <a:lnSpc>
                <a:spcPct val="120000"/>
              </a:lnSpc>
            </a:pPr>
            <a:r>
              <a:rPr lang="en-US" sz="2300" dirty="0">
                <a:solidFill>
                  <a:srgbClr val="2B4398"/>
                </a:solidFill>
              </a:rPr>
              <a:t>On Advisory Board for Tactile Medical</a:t>
            </a:r>
          </a:p>
        </p:txBody>
      </p:sp>
      <p:sp>
        <p:nvSpPr>
          <p:cNvPr id="4" name="Rectangle 3">
            <a:extLst>
              <a:ext uri="{FF2B5EF4-FFF2-40B4-BE49-F238E27FC236}">
                <a16:creationId xmlns:a16="http://schemas.microsoft.com/office/drawing/2014/main" id="{DCA9205E-3F5E-4942-945D-B846195DDADF}"/>
              </a:ext>
            </a:extLst>
          </p:cNvPr>
          <p:cNvSpPr/>
          <p:nvPr/>
        </p:nvSpPr>
        <p:spPr>
          <a:xfrm>
            <a:off x="7664744" y="893"/>
            <a:ext cx="4524083" cy="6856214"/>
          </a:xfrm>
          <a:prstGeom prst="rect">
            <a:avLst/>
          </a:prstGeom>
          <a:solidFill>
            <a:srgbClr val="2B43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Isosceles Triangle 5">
            <a:extLst>
              <a:ext uri="{FF2B5EF4-FFF2-40B4-BE49-F238E27FC236}">
                <a16:creationId xmlns:a16="http://schemas.microsoft.com/office/drawing/2014/main" id="{B0C26EE2-0092-4207-95F5-15807FEDB07E}"/>
              </a:ext>
            </a:extLst>
          </p:cNvPr>
          <p:cNvSpPr/>
          <p:nvPr/>
        </p:nvSpPr>
        <p:spPr>
          <a:xfrm rot="16200000">
            <a:off x="7163513" y="1994463"/>
            <a:ext cx="626317" cy="378662"/>
          </a:xfrm>
          <a:prstGeom prst="triangle">
            <a:avLst>
              <a:gd name="adj" fmla="val 50000"/>
            </a:avLst>
          </a:prstGeom>
          <a:solidFill>
            <a:srgbClr val="2B39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3" name="Slide Number Placeholder 2">
            <a:extLst>
              <a:ext uri="{FF2B5EF4-FFF2-40B4-BE49-F238E27FC236}">
                <a16:creationId xmlns:a16="http://schemas.microsoft.com/office/drawing/2014/main" id="{34C0444D-1350-466C-909B-187A88B598D4}"/>
              </a:ext>
            </a:extLst>
          </p:cNvPr>
          <p:cNvSpPr>
            <a:spLocks noGrp="1"/>
          </p:cNvSpPr>
          <p:nvPr>
            <p:ph type="sldNum" sz="quarter" idx="2"/>
          </p:nvPr>
        </p:nvSpPr>
        <p:spPr>
          <a:xfrm>
            <a:off x="11362122" y="6230942"/>
            <a:ext cx="505707" cy="315905"/>
          </a:xfrm>
        </p:spPr>
        <p:txBody>
          <a:bodyPr/>
          <a:lstStyle/>
          <a:p>
            <a:fld id="{86CB4B4D-7CA3-9044-876B-883B54F8677D}" type="slidenum">
              <a:rPr lang="en-US" smtClean="0">
                <a:solidFill>
                  <a:schemeClr val="bg1"/>
                </a:solidFill>
              </a:rPr>
              <a:pPr/>
              <a:t>2</a:t>
            </a:fld>
            <a:endParaRPr lang="en-US" dirty="0">
              <a:solidFill>
                <a:schemeClr val="bg1"/>
              </a:solidFill>
            </a:endParaRPr>
          </a:p>
        </p:txBody>
      </p:sp>
      <p:pic>
        <p:nvPicPr>
          <p:cNvPr id="11" name="Picture 10">
            <a:extLst>
              <a:ext uri="{FF2B5EF4-FFF2-40B4-BE49-F238E27FC236}">
                <a16:creationId xmlns:a16="http://schemas.microsoft.com/office/drawing/2014/main" id="{C80C86E7-8262-4477-9768-B50F923316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38625" y="735363"/>
            <a:ext cx="3702317" cy="5185319"/>
          </a:xfrm>
          <a:prstGeom prst="rect">
            <a:avLst/>
          </a:prstGeom>
        </p:spPr>
      </p:pic>
    </p:spTree>
    <p:extLst>
      <p:ext uri="{BB962C8B-B14F-4D97-AF65-F5344CB8AC3E}">
        <p14:creationId xmlns:p14="http://schemas.microsoft.com/office/powerpoint/2010/main" val="118271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27D4-47F7-5749-A079-0131F8BF5779}"/>
              </a:ext>
            </a:extLst>
          </p:cNvPr>
          <p:cNvSpPr>
            <a:spLocks noGrp="1"/>
          </p:cNvSpPr>
          <p:nvPr>
            <p:ph type="title"/>
          </p:nvPr>
        </p:nvSpPr>
        <p:spPr/>
        <p:txBody>
          <a:bodyPr/>
          <a:lstStyle/>
          <a:p>
            <a:pPr algn="ctr">
              <a:lnSpc>
                <a:spcPts val="2400"/>
              </a:lnSpc>
            </a:pPr>
            <a:r>
              <a:rPr lang="en-US" altLang="en-US" sz="3200" i="1" dirty="0">
                <a:ea typeface="ＭＳ Ｐゴシック" panose="020B0600070205080204" pitchFamily="34" charset="-128"/>
              </a:rPr>
              <a:t>Why All of This Matters to YOU!</a:t>
            </a:r>
            <a:endParaRPr lang="en-US" altLang="en-US" sz="2400" i="1" dirty="0">
              <a:ea typeface="ＭＳ Ｐゴシック" panose="020B0600070205080204" pitchFamily="34" charset="-128"/>
            </a:endParaRPr>
          </a:p>
        </p:txBody>
      </p:sp>
      <p:sp>
        <p:nvSpPr>
          <p:cNvPr id="5" name="Content Placeholder 4">
            <a:extLst>
              <a:ext uri="{FF2B5EF4-FFF2-40B4-BE49-F238E27FC236}">
                <a16:creationId xmlns:a16="http://schemas.microsoft.com/office/drawing/2014/main" id="{FBF0CD3B-96D9-FEB5-FF32-C958A4A6C500}"/>
              </a:ext>
            </a:extLst>
          </p:cNvPr>
          <p:cNvSpPr>
            <a:spLocks noGrp="1"/>
          </p:cNvSpPr>
          <p:nvPr>
            <p:ph idx="1"/>
          </p:nvPr>
        </p:nvSpPr>
        <p:spPr>
          <a:xfrm>
            <a:off x="991233" y="1370841"/>
            <a:ext cx="8596668" cy="4770652"/>
          </a:xfrm>
        </p:spPr>
        <p:txBody>
          <a:bodyPr>
            <a:noAutofit/>
          </a:bodyPr>
          <a:lstStyle/>
          <a:p>
            <a:r>
              <a:rPr lang="en-US" sz="2000" dirty="0">
                <a:solidFill>
                  <a:srgbClr val="2B4398"/>
                </a:solidFill>
              </a:rPr>
              <a:t>Although there is a very large unserved patient population and despite claims by other boards, there is currently no dedicated Venous specialist. </a:t>
            </a:r>
            <a:r>
              <a:rPr lang="en-US" sz="2000" b="1" dirty="0">
                <a:solidFill>
                  <a:srgbClr val="FF0000"/>
                </a:solidFill>
              </a:rPr>
              <a:t>Effect on the patient.</a:t>
            </a:r>
          </a:p>
          <a:p>
            <a:r>
              <a:rPr lang="en-US" sz="2000" dirty="0">
                <a:solidFill>
                  <a:srgbClr val="2B4398"/>
                </a:solidFill>
              </a:rPr>
              <a:t>Inadequate training leads to poor patient outcomes (supported by stent recall example) </a:t>
            </a:r>
            <a:r>
              <a:rPr lang="en-US" sz="2000" b="1" dirty="0">
                <a:solidFill>
                  <a:srgbClr val="FF0000"/>
                </a:solidFill>
              </a:rPr>
              <a:t>Effect of Industry.</a:t>
            </a:r>
          </a:p>
          <a:p>
            <a:r>
              <a:rPr lang="en-US" sz="2000" dirty="0">
                <a:solidFill>
                  <a:srgbClr val="2B4398"/>
                </a:solidFill>
              </a:rPr>
              <a:t>Venous disease does not have a voice in reimbursement issues or standing as a specialty in the eyes of CMS.  As a result, our reimbursement issues are usually grouped under other specialties such as vascular surgery, where most procedures are obviously not venous and the reimbursement issues may be different. </a:t>
            </a:r>
            <a:r>
              <a:rPr lang="en-US" sz="2000" b="1" dirty="0">
                <a:solidFill>
                  <a:srgbClr val="FF0000"/>
                </a:solidFill>
              </a:rPr>
              <a:t>Effect of VLM Physician.</a:t>
            </a:r>
          </a:p>
          <a:p>
            <a:r>
              <a:rPr lang="en-US" sz="2000" dirty="0">
                <a:solidFill>
                  <a:srgbClr val="2B4398"/>
                </a:solidFill>
              </a:rPr>
              <a:t>Some insurance carriers attempt to limit access to vein care by </a:t>
            </a:r>
            <a:r>
              <a:rPr lang="en-US" sz="2000" dirty="0" err="1">
                <a:solidFill>
                  <a:srgbClr val="2B4398"/>
                </a:solidFill>
              </a:rPr>
              <a:t>restricitng</a:t>
            </a:r>
            <a:r>
              <a:rPr lang="en-US" sz="2000" dirty="0">
                <a:solidFill>
                  <a:srgbClr val="2B4398"/>
                </a:solidFill>
              </a:rPr>
              <a:t> reimbursement to designated specialists, despite the fact that there truly is no venous specialty. </a:t>
            </a:r>
            <a:r>
              <a:rPr lang="en-US" sz="2000" b="1" dirty="0">
                <a:solidFill>
                  <a:srgbClr val="FF0000"/>
                </a:solidFill>
              </a:rPr>
              <a:t>Effect on patient and VLM Physician. </a:t>
            </a:r>
          </a:p>
          <a:p>
            <a:endParaRPr lang="en-US" sz="2000" dirty="0">
              <a:solidFill>
                <a:srgbClr val="2B4398"/>
              </a:solidFill>
            </a:endParaRPr>
          </a:p>
        </p:txBody>
      </p:sp>
    </p:spTree>
    <p:extLst>
      <p:ext uri="{BB962C8B-B14F-4D97-AF65-F5344CB8AC3E}">
        <p14:creationId xmlns:p14="http://schemas.microsoft.com/office/powerpoint/2010/main" val="3156330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696749-4E5B-71AC-EC4C-6D19D8A67C3E}"/>
              </a:ext>
            </a:extLst>
          </p:cNvPr>
          <p:cNvPicPr>
            <a:picLocks noChangeAspect="1"/>
          </p:cNvPicPr>
          <p:nvPr/>
        </p:nvPicPr>
        <p:blipFill>
          <a:blip r:embed="rId2"/>
          <a:srcRect t="10144" b="10144"/>
          <a:stretch/>
        </p:blipFill>
        <p:spPr>
          <a:xfrm>
            <a:off x="452814" y="-1"/>
            <a:ext cx="4431171" cy="2621148"/>
          </a:xfrm>
          <a:custGeom>
            <a:avLst/>
            <a:gdLst/>
            <a:ahLst/>
            <a:cxnLst/>
            <a:rect l="l" t="t" r="r" b="b"/>
            <a:pathLst>
              <a:path w="4431171" h="2621148">
                <a:moveTo>
                  <a:pt x="389783" y="0"/>
                </a:moveTo>
                <a:lnTo>
                  <a:pt x="4431171" y="0"/>
                </a:lnTo>
                <a:lnTo>
                  <a:pt x="4431171" y="1"/>
                </a:lnTo>
                <a:lnTo>
                  <a:pt x="3573751" y="1"/>
                </a:lnTo>
                <a:lnTo>
                  <a:pt x="3182231" y="2621148"/>
                </a:lnTo>
                <a:lnTo>
                  <a:pt x="0" y="2621148"/>
                </a:lnTo>
                <a:close/>
              </a:path>
            </a:pathLst>
          </a:custGeom>
        </p:spPr>
      </p:pic>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4159225" y="609600"/>
            <a:ext cx="5114776" cy="1320800"/>
          </a:xfrm>
        </p:spPr>
        <p:txBody>
          <a:bodyPr vert="horz" lIns="91440" tIns="45720" rIns="91440" bIns="45720" rtlCol="0" anchor="t">
            <a:normAutofit/>
          </a:bodyPr>
          <a:lstStyle/>
          <a:p>
            <a:pPr algn="l"/>
            <a:r>
              <a:rPr lang="en-US" sz="3600" dirty="0">
                <a:latin typeface="+mj-lt"/>
              </a:rPr>
              <a:t>VLM Physician of </a:t>
            </a:r>
            <a:r>
              <a:rPr lang="en-US" sz="3600" i="1" dirty="0">
                <a:solidFill>
                  <a:srgbClr val="FF0000"/>
                </a:solidFill>
                <a:latin typeface="+mj-lt"/>
              </a:rPr>
              <a:t>Today</a:t>
            </a:r>
          </a:p>
        </p:txBody>
      </p:sp>
      <p:pic>
        <p:nvPicPr>
          <p:cNvPr id="5" name="Picture 4">
            <a:extLst>
              <a:ext uri="{FF2B5EF4-FFF2-40B4-BE49-F238E27FC236}">
                <a16:creationId xmlns:a16="http://schemas.microsoft.com/office/drawing/2014/main" id="{17CAED03-69F1-1B48-9931-9635FBA30095}"/>
              </a:ext>
            </a:extLst>
          </p:cNvPr>
          <p:cNvPicPr>
            <a:picLocks noChangeAspect="1"/>
          </p:cNvPicPr>
          <p:nvPr/>
        </p:nvPicPr>
        <p:blipFill rotWithShape="1">
          <a:blip r:embed="rId3"/>
          <a:srcRect l="1900" r="917" b="-2"/>
          <a:stretch/>
        </p:blipFill>
        <p:spPr>
          <a:xfrm>
            <a:off x="1" y="2621147"/>
            <a:ext cx="3635044" cy="4236853"/>
          </a:xfrm>
          <a:custGeom>
            <a:avLst/>
            <a:gdLst/>
            <a:ahLst/>
            <a:cxnLst/>
            <a:rect l="l" t="t" r="r" b="b"/>
            <a:pathLst>
              <a:path w="3635044" h="4236853">
                <a:moveTo>
                  <a:pt x="452813" y="0"/>
                </a:moveTo>
                <a:lnTo>
                  <a:pt x="3635044" y="0"/>
                </a:lnTo>
                <a:lnTo>
                  <a:pt x="3002185" y="4236853"/>
                </a:lnTo>
                <a:lnTo>
                  <a:pt x="0" y="4236853"/>
                </a:lnTo>
                <a:lnTo>
                  <a:pt x="0" y="3045007"/>
                </a:lnTo>
                <a:close/>
              </a:path>
            </a:pathLst>
          </a:custGeom>
        </p:spPr>
      </p:pic>
      <p:sp>
        <p:nvSpPr>
          <p:cNvPr id="3" name="TextBox 2">
            <a:extLst>
              <a:ext uri="{FF2B5EF4-FFF2-40B4-BE49-F238E27FC236}">
                <a16:creationId xmlns:a16="http://schemas.microsoft.com/office/drawing/2014/main" id="{2D8398D1-05DD-F64A-A174-F1CE3122F9B0}"/>
              </a:ext>
            </a:extLst>
          </p:cNvPr>
          <p:cNvSpPr txBox="1"/>
          <p:nvPr/>
        </p:nvSpPr>
        <p:spPr>
          <a:xfrm>
            <a:off x="4087858" y="1587383"/>
            <a:ext cx="6827223" cy="4087811"/>
          </a:xfrm>
          <a:prstGeom prst="rect">
            <a:avLst/>
          </a:prstGeom>
        </p:spPr>
        <p:txBody>
          <a:bodyPr vert="horz" lIns="91440" tIns="45720" rIns="91440" bIns="45720" rtlCol="0">
            <a:noAutofit/>
          </a:bodyPr>
          <a:lstStyle/>
          <a:p>
            <a:pPr marL="285750" indent="-285750">
              <a:lnSpc>
                <a:spcPct val="90000"/>
              </a:lnSpc>
              <a:spcBef>
                <a:spcPts val="1000"/>
              </a:spcBef>
              <a:buClr>
                <a:schemeClr val="accent1"/>
              </a:buClr>
              <a:buSzPct val="80000"/>
              <a:buFont typeface="Wingdings 3" charset="2"/>
              <a:buChar char=""/>
            </a:pPr>
            <a:r>
              <a:rPr lang="en-US" sz="2000" dirty="0">
                <a:solidFill>
                  <a:srgbClr val="2B4398"/>
                </a:solidFill>
              </a:rPr>
              <a:t>On the job training</a:t>
            </a:r>
          </a:p>
          <a:p>
            <a:pPr marL="285750" indent="-285750">
              <a:lnSpc>
                <a:spcPct val="90000"/>
              </a:lnSpc>
              <a:spcBef>
                <a:spcPts val="1000"/>
              </a:spcBef>
              <a:buClr>
                <a:schemeClr val="accent1"/>
              </a:buClr>
              <a:buSzPct val="80000"/>
              <a:buFont typeface="Wingdings 3" charset="2"/>
              <a:buChar char=""/>
            </a:pPr>
            <a:r>
              <a:rPr lang="en-US" sz="2000" dirty="0">
                <a:solidFill>
                  <a:srgbClr val="2B4398"/>
                </a:solidFill>
              </a:rPr>
              <a:t>Weekend courses</a:t>
            </a:r>
          </a:p>
          <a:p>
            <a:pPr marL="285750" indent="-285750">
              <a:lnSpc>
                <a:spcPct val="90000"/>
              </a:lnSpc>
              <a:spcBef>
                <a:spcPts val="1000"/>
              </a:spcBef>
              <a:buClr>
                <a:schemeClr val="accent1"/>
              </a:buClr>
              <a:buSzPct val="80000"/>
              <a:buFont typeface="Wingdings 3" charset="2"/>
              <a:buChar char=""/>
            </a:pPr>
            <a:r>
              <a:rPr lang="en-US" sz="2000" dirty="0">
                <a:solidFill>
                  <a:srgbClr val="2B4398"/>
                </a:solidFill>
              </a:rPr>
              <a:t>Non-ACGME Accredited Fellowships</a:t>
            </a:r>
          </a:p>
          <a:p>
            <a:pPr marL="285750" indent="-285750">
              <a:lnSpc>
                <a:spcPct val="90000"/>
              </a:lnSpc>
              <a:spcBef>
                <a:spcPts val="1000"/>
              </a:spcBef>
              <a:buClr>
                <a:schemeClr val="accent1"/>
              </a:buClr>
              <a:buSzPct val="80000"/>
              <a:buFont typeface="Wingdings 3" charset="2"/>
              <a:buChar char=""/>
            </a:pPr>
            <a:endParaRPr lang="en-US" sz="2000" dirty="0">
              <a:solidFill>
                <a:srgbClr val="2B4398"/>
              </a:solidFill>
            </a:endParaRPr>
          </a:p>
          <a:p>
            <a:pPr marL="285750" indent="-285750">
              <a:lnSpc>
                <a:spcPct val="90000"/>
              </a:lnSpc>
              <a:spcBef>
                <a:spcPts val="1000"/>
              </a:spcBef>
              <a:buClr>
                <a:schemeClr val="accent1"/>
              </a:buClr>
              <a:buSzPct val="80000"/>
              <a:buFont typeface="Wingdings 3" charset="2"/>
              <a:buChar char=""/>
            </a:pPr>
            <a:endParaRPr lang="en-US" sz="2000" dirty="0">
              <a:solidFill>
                <a:srgbClr val="2B4398"/>
              </a:solidFill>
            </a:endParaRPr>
          </a:p>
          <a:p>
            <a:pPr marL="285750" indent="-285750">
              <a:lnSpc>
                <a:spcPct val="90000"/>
              </a:lnSpc>
              <a:spcBef>
                <a:spcPts val="1000"/>
              </a:spcBef>
              <a:buClr>
                <a:schemeClr val="accent1"/>
              </a:buClr>
              <a:buSzPct val="80000"/>
              <a:buFont typeface="Wingdings 3" charset="2"/>
              <a:buChar char=""/>
            </a:pPr>
            <a:r>
              <a:rPr lang="en-US" sz="2000" b="1" dirty="0">
                <a:solidFill>
                  <a:srgbClr val="92D050"/>
                </a:solidFill>
              </a:rPr>
              <a:t>ABVLM Fellowships- </a:t>
            </a:r>
            <a:r>
              <a:rPr lang="en-US" sz="2000" dirty="0">
                <a:solidFill>
                  <a:srgbClr val="2B4398"/>
                </a:solidFill>
              </a:rPr>
              <a:t>Current Number of Programs 7:</a:t>
            </a:r>
          </a:p>
          <a:p>
            <a:pPr marL="742950" lvl="1" indent="-285750">
              <a:buFont typeface="Arial" panose="020B0604020202020204" pitchFamily="34" charset="0"/>
              <a:buChar char="•"/>
            </a:pPr>
            <a:r>
              <a:rPr lang="en-US" sz="2000" dirty="0">
                <a:solidFill>
                  <a:srgbClr val="2B4398"/>
                </a:solidFill>
              </a:rPr>
              <a:t>CVR – 4 Programs</a:t>
            </a:r>
          </a:p>
          <a:p>
            <a:pPr marL="742950" lvl="1" indent="-285750">
              <a:buFont typeface="Arial" panose="020B0604020202020204" pitchFamily="34" charset="0"/>
              <a:buChar char="•"/>
            </a:pPr>
            <a:r>
              <a:rPr lang="en-US" sz="2000" dirty="0">
                <a:solidFill>
                  <a:srgbClr val="2B4398"/>
                </a:solidFill>
              </a:rPr>
              <a:t>Jobst Vascular (Toledo, OH)</a:t>
            </a:r>
          </a:p>
          <a:p>
            <a:pPr marL="742950" lvl="1" indent="-285750">
              <a:buFont typeface="Arial" panose="020B0604020202020204" pitchFamily="34" charset="0"/>
              <a:buChar char="•"/>
            </a:pPr>
            <a:r>
              <a:rPr lang="en-US" sz="2000" dirty="0">
                <a:solidFill>
                  <a:srgbClr val="2B4398"/>
                </a:solidFill>
              </a:rPr>
              <a:t>Prisma Health (Greenville, SC)</a:t>
            </a:r>
          </a:p>
          <a:p>
            <a:pPr marL="742950" lvl="1" indent="-285750">
              <a:buFont typeface="Arial" panose="020B0604020202020204" pitchFamily="34" charset="0"/>
              <a:buChar char="•"/>
            </a:pPr>
            <a:r>
              <a:rPr lang="en-US" sz="2000" dirty="0">
                <a:solidFill>
                  <a:srgbClr val="2B4398"/>
                </a:solidFill>
              </a:rPr>
              <a:t>Harvard Medical (Boston, MA)</a:t>
            </a:r>
          </a:p>
          <a:p>
            <a:pPr marL="742950" lvl="1" indent="-285750">
              <a:buFont typeface="Arial" panose="020B0604020202020204" pitchFamily="34" charset="0"/>
              <a:buChar char="•"/>
            </a:pPr>
            <a:r>
              <a:rPr lang="en-US" sz="2000" dirty="0">
                <a:solidFill>
                  <a:srgbClr val="2B4398"/>
                </a:solidFill>
              </a:rPr>
              <a:t>2 new sites have expressed interest</a:t>
            </a:r>
          </a:p>
          <a:p>
            <a:pPr marL="1200150" lvl="2" indent="-285750">
              <a:buFont typeface="Courier New" panose="02070309020205020404" pitchFamily="49" charset="0"/>
              <a:buChar char="o"/>
            </a:pPr>
            <a:r>
              <a:rPr lang="en-US" sz="2000" dirty="0">
                <a:solidFill>
                  <a:srgbClr val="2B4398"/>
                </a:solidFill>
              </a:rPr>
              <a:t>Anthem HealthCare (Charlotte, NC) – Erin Murphy</a:t>
            </a:r>
          </a:p>
          <a:p>
            <a:pPr marL="1200150" lvl="2" indent="-285750">
              <a:buFont typeface="Courier New" panose="02070309020205020404" pitchFamily="49" charset="0"/>
              <a:buChar char="o"/>
            </a:pPr>
            <a:r>
              <a:rPr lang="en-US" sz="2000" dirty="0">
                <a:solidFill>
                  <a:srgbClr val="2B4398"/>
                </a:solidFill>
              </a:rPr>
              <a:t>Univ S. Florida (Tampa, FL) – C. Pittman</a:t>
            </a:r>
          </a:p>
          <a:p>
            <a:pPr marL="742950" lvl="1" indent="-285750">
              <a:lnSpc>
                <a:spcPct val="90000"/>
              </a:lnSpc>
              <a:spcBef>
                <a:spcPts val="1000"/>
              </a:spcBef>
              <a:buClr>
                <a:schemeClr val="accent1"/>
              </a:buClr>
              <a:buSzPct val="80000"/>
              <a:buFont typeface="Wingdings 3" charset="2"/>
              <a:buChar char=""/>
            </a:pPr>
            <a:endParaRPr lang="en-US" sz="2000" dirty="0">
              <a:solidFill>
                <a:srgbClr val="2B4398"/>
              </a:solidFill>
            </a:endParaRPr>
          </a:p>
          <a:p>
            <a:pPr>
              <a:lnSpc>
                <a:spcPct val="90000"/>
              </a:lnSpc>
              <a:spcBef>
                <a:spcPts val="1000"/>
              </a:spcBef>
              <a:buClr>
                <a:schemeClr val="accent1"/>
              </a:buClr>
              <a:buSzPct val="80000"/>
            </a:pPr>
            <a:endParaRPr lang="en-US" sz="2000" dirty="0">
              <a:solidFill>
                <a:srgbClr val="2B4398"/>
              </a:solidFill>
            </a:endParaRPr>
          </a:p>
        </p:txBody>
      </p:sp>
    </p:spTree>
    <p:extLst>
      <p:ext uri="{BB962C8B-B14F-4D97-AF65-F5344CB8AC3E}">
        <p14:creationId xmlns:p14="http://schemas.microsoft.com/office/powerpoint/2010/main" val="919619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B0D40EF-BA14-42F1-9492-D38C59DCA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B2C3A70F-581F-48B1-AD94-04AF9A38D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3EABD0F-494E-4C0C-8A0C-139AFC428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739811F7-2462-4463-BE69-32CEBED03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D91A6F9F-54F1-461A-A043-E97203A85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28681C3A-B98D-44BE-8120-45C3F3BA0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7478156-05FD-4D8F-AE53-B3D40AF29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A81F9C83-B446-4703-8B99-C01F0E403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C2F5F0B6-D807-4AAE-852B-7BECE0CF4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0945AE7B-1E9E-491F-976F-155273088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38028DA-F87E-4372-9295-BC98DB400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3476847" y="813083"/>
            <a:ext cx="6081361" cy="1320800"/>
          </a:xfrm>
        </p:spPr>
        <p:txBody>
          <a:bodyPr vert="horz" lIns="91440" tIns="45720" rIns="91440" bIns="45720" rtlCol="0" anchor="t">
            <a:normAutofit/>
          </a:bodyPr>
          <a:lstStyle/>
          <a:p>
            <a:pPr algn="l"/>
            <a:r>
              <a:rPr lang="en-US" sz="3600" dirty="0">
                <a:latin typeface="+mj-lt"/>
              </a:rPr>
              <a:t>VLM Physician of the </a:t>
            </a:r>
            <a:r>
              <a:rPr lang="en-US" sz="3600" i="1" dirty="0">
                <a:solidFill>
                  <a:srgbClr val="FF0000"/>
                </a:solidFill>
                <a:latin typeface="+mj-lt"/>
              </a:rPr>
              <a:t>Future</a:t>
            </a:r>
          </a:p>
        </p:txBody>
      </p:sp>
      <p:sp>
        <p:nvSpPr>
          <p:cNvPr id="23" name="Isosceles Triangle 30">
            <a:extLst>
              <a:ext uri="{FF2B5EF4-FFF2-40B4-BE49-F238E27FC236}">
                <a16:creationId xmlns:a16="http://schemas.microsoft.com/office/drawing/2014/main" id="{B09A8B04-373D-40BD-9442-2D3540D3C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5" name="Straight Connector 24">
            <a:extLst>
              <a:ext uri="{FF2B5EF4-FFF2-40B4-BE49-F238E27FC236}">
                <a16:creationId xmlns:a16="http://schemas.microsoft.com/office/drawing/2014/main" id="{B5028193-7250-4674-AA37-E9040429AE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D8398D1-05DD-F64A-A174-F1CE3122F9B0}"/>
              </a:ext>
            </a:extLst>
          </p:cNvPr>
          <p:cNvSpPr txBox="1"/>
          <p:nvPr/>
        </p:nvSpPr>
        <p:spPr>
          <a:xfrm>
            <a:off x="4361183" y="3017763"/>
            <a:ext cx="5114776" cy="2648388"/>
          </a:xfrm>
          <a:prstGeom prst="rect">
            <a:avLst/>
          </a:prstGeom>
        </p:spPr>
        <p:txBody>
          <a:bodyPr vert="horz" lIns="91440" tIns="45720" rIns="91440" bIns="45720" rtlCol="0">
            <a:noAutofit/>
          </a:bodyPr>
          <a:lstStyle/>
          <a:p>
            <a:pPr marL="285750" indent="-285750">
              <a:spcBef>
                <a:spcPts val="1000"/>
              </a:spcBef>
              <a:buClr>
                <a:schemeClr val="accent1"/>
              </a:buClr>
              <a:buSzPct val="80000"/>
              <a:buFont typeface="Wingdings 3" charset="2"/>
              <a:buChar char=""/>
            </a:pPr>
            <a:r>
              <a:rPr lang="en-US" sz="2800" dirty="0">
                <a:solidFill>
                  <a:srgbClr val="2B4398"/>
                </a:solidFill>
              </a:rPr>
              <a:t>This is WHY the VLM Work Group came together</a:t>
            </a:r>
          </a:p>
          <a:p>
            <a:pPr marL="285750" indent="-285750">
              <a:spcBef>
                <a:spcPts val="1000"/>
              </a:spcBef>
              <a:buClr>
                <a:schemeClr val="accent1"/>
              </a:buClr>
              <a:buSzPct val="80000"/>
              <a:buFont typeface="Wingdings 3" charset="2"/>
              <a:buChar char=""/>
            </a:pPr>
            <a:r>
              <a:rPr lang="en-US" sz="2800" dirty="0">
                <a:solidFill>
                  <a:srgbClr val="2B4398"/>
                </a:solidFill>
              </a:rPr>
              <a:t>To SHAPE the future VLM Physician</a:t>
            </a:r>
          </a:p>
          <a:p>
            <a:pPr marL="285750" indent="-285750">
              <a:spcBef>
                <a:spcPts val="1000"/>
              </a:spcBef>
              <a:buClr>
                <a:schemeClr val="accent1"/>
              </a:buClr>
              <a:buSzPct val="80000"/>
              <a:buFont typeface="Wingdings 3" charset="2"/>
              <a:buChar char=""/>
            </a:pPr>
            <a:r>
              <a:rPr lang="en-US" sz="2800" dirty="0">
                <a:solidFill>
                  <a:srgbClr val="2B4398"/>
                </a:solidFill>
              </a:rPr>
              <a:t>What are our goals?</a:t>
            </a:r>
          </a:p>
          <a:p>
            <a:pPr marL="285750" indent="-285750">
              <a:spcBef>
                <a:spcPts val="1000"/>
              </a:spcBef>
              <a:buClr>
                <a:schemeClr val="accent1"/>
              </a:buClr>
              <a:buSzPct val="80000"/>
              <a:buFont typeface="Wingdings 3" charset="2"/>
              <a:buChar char=""/>
            </a:pPr>
            <a:endParaRPr lang="en-US" sz="2800" dirty="0">
              <a:solidFill>
                <a:srgbClr val="2B4398"/>
              </a:solidFill>
            </a:endParaRPr>
          </a:p>
          <a:p>
            <a:pPr marL="285750" indent="-285750">
              <a:spcBef>
                <a:spcPts val="1000"/>
              </a:spcBef>
              <a:buClr>
                <a:schemeClr val="accent1"/>
              </a:buClr>
              <a:buSzPct val="80000"/>
              <a:buFont typeface="Wingdings 3" charset="2"/>
              <a:buChar char=""/>
            </a:pPr>
            <a:endParaRPr lang="en-US" sz="2800" dirty="0">
              <a:solidFill>
                <a:srgbClr val="2B4398"/>
              </a:solidFill>
            </a:endParaRPr>
          </a:p>
        </p:txBody>
      </p:sp>
      <p:graphicFrame>
        <p:nvGraphicFramePr>
          <p:cNvPr id="8" name="Diagram 7">
            <a:extLst>
              <a:ext uri="{FF2B5EF4-FFF2-40B4-BE49-F238E27FC236}">
                <a16:creationId xmlns:a16="http://schemas.microsoft.com/office/drawing/2014/main" id="{76E33B0F-510D-02CC-4CED-8D5657F4CAAD}"/>
              </a:ext>
            </a:extLst>
          </p:cNvPr>
          <p:cNvGraphicFramePr/>
          <p:nvPr>
            <p:extLst>
              <p:ext uri="{D42A27DB-BD31-4B8C-83A1-F6EECF244321}">
                <p14:modId xmlns:p14="http://schemas.microsoft.com/office/powerpoint/2010/main" val="2176668016"/>
              </p:ext>
            </p:extLst>
          </p:nvPr>
        </p:nvGraphicFramePr>
        <p:xfrm>
          <a:off x="-300398" y="114858"/>
          <a:ext cx="4661581" cy="3136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a:extLst>
              <a:ext uri="{FF2B5EF4-FFF2-40B4-BE49-F238E27FC236}">
                <a16:creationId xmlns:a16="http://schemas.microsoft.com/office/drawing/2014/main" id="{80F009DC-EA2A-3E8D-3AB8-EBCEEC94D562}"/>
              </a:ext>
            </a:extLst>
          </p:cNvPr>
          <p:cNvGrpSpPr/>
          <p:nvPr/>
        </p:nvGrpSpPr>
        <p:grpSpPr>
          <a:xfrm>
            <a:off x="1264415" y="951843"/>
            <a:ext cx="657245" cy="539337"/>
            <a:chOff x="2353831" y="350400"/>
            <a:chExt cx="657245" cy="539337"/>
          </a:xfrm>
        </p:grpSpPr>
        <p:sp>
          <p:nvSpPr>
            <p:cNvPr id="10" name="Oval 9">
              <a:extLst>
                <a:ext uri="{FF2B5EF4-FFF2-40B4-BE49-F238E27FC236}">
                  <a16:creationId xmlns:a16="http://schemas.microsoft.com/office/drawing/2014/main" id="{805F6737-D296-507B-1B0F-1C43C54E7D5D}"/>
                </a:ext>
              </a:extLst>
            </p:cNvPr>
            <p:cNvSpPr/>
            <p:nvPr/>
          </p:nvSpPr>
          <p:spPr>
            <a:xfrm>
              <a:off x="2353831" y="350400"/>
              <a:ext cx="657245" cy="53933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Oval 4">
              <a:extLst>
                <a:ext uri="{FF2B5EF4-FFF2-40B4-BE49-F238E27FC236}">
                  <a16:creationId xmlns:a16="http://schemas.microsoft.com/office/drawing/2014/main" id="{AE8C73F7-3C70-CD82-B727-598C5DF837E4}"/>
                </a:ext>
              </a:extLst>
            </p:cNvPr>
            <p:cNvSpPr txBox="1"/>
            <p:nvPr/>
          </p:nvSpPr>
          <p:spPr>
            <a:xfrm>
              <a:off x="2450082" y="429384"/>
              <a:ext cx="464743" cy="3813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ABD</a:t>
              </a:r>
            </a:p>
          </p:txBody>
        </p:sp>
      </p:grpSp>
      <p:grpSp>
        <p:nvGrpSpPr>
          <p:cNvPr id="24" name="Group 23">
            <a:extLst>
              <a:ext uri="{FF2B5EF4-FFF2-40B4-BE49-F238E27FC236}">
                <a16:creationId xmlns:a16="http://schemas.microsoft.com/office/drawing/2014/main" id="{0141023A-BC9D-48A4-C1C1-F0E5C9C3466C}"/>
              </a:ext>
            </a:extLst>
          </p:cNvPr>
          <p:cNvGrpSpPr/>
          <p:nvPr/>
        </p:nvGrpSpPr>
        <p:grpSpPr>
          <a:xfrm>
            <a:off x="2258236" y="890949"/>
            <a:ext cx="657245" cy="539337"/>
            <a:chOff x="2353831" y="350400"/>
            <a:chExt cx="657245" cy="539337"/>
          </a:xfrm>
        </p:grpSpPr>
        <p:sp>
          <p:nvSpPr>
            <p:cNvPr id="26" name="Oval 25">
              <a:extLst>
                <a:ext uri="{FF2B5EF4-FFF2-40B4-BE49-F238E27FC236}">
                  <a16:creationId xmlns:a16="http://schemas.microsoft.com/office/drawing/2014/main" id="{009A9407-1122-65C9-20D5-B1573BE5C9E1}"/>
                </a:ext>
              </a:extLst>
            </p:cNvPr>
            <p:cNvSpPr/>
            <p:nvPr/>
          </p:nvSpPr>
          <p:spPr>
            <a:xfrm>
              <a:off x="2353831" y="350400"/>
              <a:ext cx="657245" cy="53933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Oval 4">
              <a:extLst>
                <a:ext uri="{FF2B5EF4-FFF2-40B4-BE49-F238E27FC236}">
                  <a16:creationId xmlns:a16="http://schemas.microsoft.com/office/drawing/2014/main" id="{D13BB7CB-0D6D-C331-29DF-B646DC657A77}"/>
                </a:ext>
              </a:extLst>
            </p:cNvPr>
            <p:cNvSpPr txBox="1"/>
            <p:nvPr/>
          </p:nvSpPr>
          <p:spPr>
            <a:xfrm>
              <a:off x="2450082" y="429384"/>
              <a:ext cx="464743" cy="3813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AFM</a:t>
              </a:r>
            </a:p>
          </p:txBody>
        </p:sp>
      </p:grpSp>
      <p:grpSp>
        <p:nvGrpSpPr>
          <p:cNvPr id="28" name="Group 27">
            <a:extLst>
              <a:ext uri="{FF2B5EF4-FFF2-40B4-BE49-F238E27FC236}">
                <a16:creationId xmlns:a16="http://schemas.microsoft.com/office/drawing/2014/main" id="{DD9601B3-98AC-83F6-EBA3-000127B4741D}"/>
              </a:ext>
            </a:extLst>
          </p:cNvPr>
          <p:cNvGrpSpPr/>
          <p:nvPr/>
        </p:nvGrpSpPr>
        <p:grpSpPr>
          <a:xfrm>
            <a:off x="1749193" y="1707682"/>
            <a:ext cx="629421" cy="449733"/>
            <a:chOff x="2353831" y="350400"/>
            <a:chExt cx="657245" cy="539337"/>
          </a:xfrm>
        </p:grpSpPr>
        <p:sp>
          <p:nvSpPr>
            <p:cNvPr id="29" name="Oval 28">
              <a:extLst>
                <a:ext uri="{FF2B5EF4-FFF2-40B4-BE49-F238E27FC236}">
                  <a16:creationId xmlns:a16="http://schemas.microsoft.com/office/drawing/2014/main" id="{6B5617E8-C3EA-D351-35C3-EF46FA8154BD}"/>
                </a:ext>
              </a:extLst>
            </p:cNvPr>
            <p:cNvSpPr/>
            <p:nvPr/>
          </p:nvSpPr>
          <p:spPr>
            <a:xfrm>
              <a:off x="2353831" y="350400"/>
              <a:ext cx="657245" cy="53933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Oval 4">
              <a:extLst>
                <a:ext uri="{FF2B5EF4-FFF2-40B4-BE49-F238E27FC236}">
                  <a16:creationId xmlns:a16="http://schemas.microsoft.com/office/drawing/2014/main" id="{30AD1B28-A8F9-76D6-31CC-998AAB6AD88F}"/>
                </a:ext>
              </a:extLst>
            </p:cNvPr>
            <p:cNvSpPr txBox="1"/>
            <p:nvPr/>
          </p:nvSpPr>
          <p:spPr>
            <a:xfrm>
              <a:off x="2410296" y="429384"/>
              <a:ext cx="560994" cy="3813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ABEM</a:t>
              </a:r>
            </a:p>
          </p:txBody>
        </p:sp>
      </p:grpSp>
      <p:grpSp>
        <p:nvGrpSpPr>
          <p:cNvPr id="31" name="Group 30">
            <a:extLst>
              <a:ext uri="{FF2B5EF4-FFF2-40B4-BE49-F238E27FC236}">
                <a16:creationId xmlns:a16="http://schemas.microsoft.com/office/drawing/2014/main" id="{24565B3E-D187-7863-8371-CD6265D7D11F}"/>
              </a:ext>
            </a:extLst>
          </p:cNvPr>
          <p:cNvGrpSpPr/>
          <p:nvPr/>
        </p:nvGrpSpPr>
        <p:grpSpPr>
          <a:xfrm>
            <a:off x="1925891" y="1211501"/>
            <a:ext cx="537245" cy="523965"/>
            <a:chOff x="2353831" y="350400"/>
            <a:chExt cx="657245" cy="539337"/>
          </a:xfrm>
        </p:grpSpPr>
        <p:sp>
          <p:nvSpPr>
            <p:cNvPr id="32" name="Oval 31">
              <a:extLst>
                <a:ext uri="{FF2B5EF4-FFF2-40B4-BE49-F238E27FC236}">
                  <a16:creationId xmlns:a16="http://schemas.microsoft.com/office/drawing/2014/main" id="{E4FAF15D-8DB6-7B9B-EDA8-F46403F7E92A}"/>
                </a:ext>
              </a:extLst>
            </p:cNvPr>
            <p:cNvSpPr/>
            <p:nvPr/>
          </p:nvSpPr>
          <p:spPr>
            <a:xfrm>
              <a:off x="2353831" y="350400"/>
              <a:ext cx="657245" cy="53933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Oval 4">
              <a:extLst>
                <a:ext uri="{FF2B5EF4-FFF2-40B4-BE49-F238E27FC236}">
                  <a16:creationId xmlns:a16="http://schemas.microsoft.com/office/drawing/2014/main" id="{B5D14FAE-F781-6734-6F25-0CB4D6894776}"/>
                </a:ext>
              </a:extLst>
            </p:cNvPr>
            <p:cNvSpPr txBox="1"/>
            <p:nvPr/>
          </p:nvSpPr>
          <p:spPr>
            <a:xfrm>
              <a:off x="2450082" y="511207"/>
              <a:ext cx="544101" cy="2995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200" kern="1200" dirty="0"/>
                <a:t>ABOG</a:t>
              </a:r>
            </a:p>
          </p:txBody>
        </p:sp>
      </p:grpSp>
      <p:pic>
        <p:nvPicPr>
          <p:cNvPr id="6" name="Picture 5">
            <a:extLst>
              <a:ext uri="{FF2B5EF4-FFF2-40B4-BE49-F238E27FC236}">
                <a16:creationId xmlns:a16="http://schemas.microsoft.com/office/drawing/2014/main" id="{CC456407-6E43-C921-262B-3B07F25866AE}"/>
              </a:ext>
            </a:extLst>
          </p:cNvPr>
          <p:cNvPicPr>
            <a:picLocks noChangeAspect="1"/>
          </p:cNvPicPr>
          <p:nvPr/>
        </p:nvPicPr>
        <p:blipFill>
          <a:blip r:embed="rId7"/>
          <a:srcRect t="7099" b="7099"/>
          <a:stretch/>
        </p:blipFill>
        <p:spPr>
          <a:xfrm>
            <a:off x="485418" y="3175335"/>
            <a:ext cx="3955435" cy="3587462"/>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p:spPr>
      </p:pic>
    </p:spTree>
    <p:extLst>
      <p:ext uri="{BB962C8B-B14F-4D97-AF65-F5344CB8AC3E}">
        <p14:creationId xmlns:p14="http://schemas.microsoft.com/office/powerpoint/2010/main" val="802316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1060712" y="614149"/>
            <a:ext cx="8462616" cy="682802"/>
          </a:xfrm>
        </p:spPr>
        <p:txBody>
          <a:bodyPr>
            <a:normAutofit fontScale="90000"/>
          </a:bodyPr>
          <a:lstStyle/>
          <a:p>
            <a:pPr algn="ctr"/>
            <a:r>
              <a:rPr lang="en-US" sz="4400" dirty="0"/>
              <a:t>VLM Workgroup Mission Statement</a:t>
            </a:r>
          </a:p>
        </p:txBody>
      </p:sp>
      <p:sp>
        <p:nvSpPr>
          <p:cNvPr id="4" name="TextBox 3">
            <a:extLst>
              <a:ext uri="{FF2B5EF4-FFF2-40B4-BE49-F238E27FC236}">
                <a16:creationId xmlns:a16="http://schemas.microsoft.com/office/drawing/2014/main" id="{9C067F4E-58D0-6844-84E5-08B39D55468B}"/>
              </a:ext>
            </a:extLst>
          </p:cNvPr>
          <p:cNvSpPr txBox="1"/>
          <p:nvPr/>
        </p:nvSpPr>
        <p:spPr>
          <a:xfrm>
            <a:off x="1229904" y="1542957"/>
            <a:ext cx="8124231" cy="4524315"/>
          </a:xfrm>
          <a:prstGeom prst="rect">
            <a:avLst/>
          </a:prstGeom>
          <a:noFill/>
        </p:spPr>
        <p:txBody>
          <a:bodyPr wrap="square" rtlCol="0">
            <a:spAutoFit/>
          </a:bodyPr>
          <a:lstStyle/>
          <a:p>
            <a:endParaRPr lang="en-US" sz="2400" dirty="0">
              <a:solidFill>
                <a:srgbClr val="2B4398"/>
              </a:solidFill>
              <a:latin typeface="Arial" panose="020B0604020202020204" pitchFamily="34" charset="0"/>
            </a:endParaRPr>
          </a:p>
          <a:p>
            <a:r>
              <a:rPr lang="en-US" sz="2400" dirty="0">
                <a:solidFill>
                  <a:srgbClr val="2B4398"/>
                </a:solidFill>
                <a:latin typeface="Arial" panose="020B0604020202020204" pitchFamily="34" charset="0"/>
              </a:rPr>
              <a:t>Our mission is to define the specialty of </a:t>
            </a:r>
            <a:r>
              <a:rPr lang="en-US" sz="2400" dirty="0">
                <a:solidFill>
                  <a:srgbClr val="92D050"/>
                </a:solidFill>
                <a:latin typeface="Arial" panose="020B0604020202020204" pitchFamily="34" charset="0"/>
              </a:rPr>
              <a:t>“Venous and Lymphatic Medicine” </a:t>
            </a:r>
            <a:r>
              <a:rPr lang="en-US" sz="2400" dirty="0">
                <a:solidFill>
                  <a:srgbClr val="2B4398"/>
                </a:solidFill>
                <a:latin typeface="Arial" panose="020B0604020202020204" pitchFamily="34" charset="0"/>
              </a:rPr>
              <a:t>in such a manner to allow properly trained physicians from the various specialties to practice evidence-based care. </a:t>
            </a:r>
          </a:p>
          <a:p>
            <a:endParaRPr lang="en-US" sz="2400" dirty="0">
              <a:solidFill>
                <a:srgbClr val="2B4398"/>
              </a:solidFill>
              <a:latin typeface="Arial" panose="020B0604020202020204" pitchFamily="34" charset="0"/>
            </a:endParaRPr>
          </a:p>
          <a:p>
            <a:r>
              <a:rPr lang="en-US" sz="2400" dirty="0">
                <a:solidFill>
                  <a:srgbClr val="2B4398"/>
                </a:solidFill>
                <a:latin typeface="Arial" panose="020B0604020202020204" pitchFamily="34" charset="0"/>
              </a:rPr>
              <a:t>The ultimate goal of this multispecialty collaboration is to compile the unique VLM perspectives of the various specialties into one standardize education, training, and certification pathway for all VLM physicians, leading to higher quality patient outcomes and satisfaction while limiting waste/abuse/misuse.</a:t>
            </a:r>
          </a:p>
        </p:txBody>
      </p:sp>
    </p:spTree>
    <p:extLst>
      <p:ext uri="{BB962C8B-B14F-4D97-AF65-F5344CB8AC3E}">
        <p14:creationId xmlns:p14="http://schemas.microsoft.com/office/powerpoint/2010/main" val="3827749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a:xfrm>
            <a:off x="253866" y="226013"/>
            <a:ext cx="9124099" cy="1320800"/>
          </a:xfrm>
        </p:spPr>
        <p:txBody>
          <a:bodyPr>
            <a:noAutofit/>
          </a:bodyPr>
          <a:lstStyle/>
          <a:p>
            <a:pPr algn="ctr"/>
            <a:r>
              <a:rPr lang="en-US" dirty="0"/>
              <a:t>VLM Workgroup Evolution Brief Overview</a:t>
            </a:r>
          </a:p>
        </p:txBody>
      </p:sp>
      <p:sp>
        <p:nvSpPr>
          <p:cNvPr id="13" name="Shape">
            <a:extLst>
              <a:ext uri="{FF2B5EF4-FFF2-40B4-BE49-F238E27FC236}">
                <a16:creationId xmlns:a16="http://schemas.microsoft.com/office/drawing/2014/main" id="{F5AF08AF-5FFB-224B-8955-E985BF50C3B6}"/>
              </a:ext>
            </a:extLst>
          </p:cNvPr>
          <p:cNvSpPr/>
          <p:nvPr/>
        </p:nvSpPr>
        <p:spPr>
          <a:xfrm>
            <a:off x="2118311" y="3660046"/>
            <a:ext cx="6837324" cy="63699"/>
          </a:xfrm>
          <a:custGeom>
            <a:avLst/>
            <a:gdLst/>
            <a:ahLst/>
            <a:cxnLst>
              <a:cxn ang="0">
                <a:pos x="wd2" y="hd2"/>
              </a:cxn>
              <a:cxn ang="5400000">
                <a:pos x="wd2" y="hd2"/>
              </a:cxn>
              <a:cxn ang="10800000">
                <a:pos x="wd2" y="hd2"/>
              </a:cxn>
              <a:cxn ang="16200000">
                <a:pos x="wd2" y="hd2"/>
              </a:cxn>
            </a:cxnLst>
            <a:rect l="0" t="0" r="r" b="b"/>
            <a:pathLst>
              <a:path w="21600" h="21600" extrusionOk="0">
                <a:moveTo>
                  <a:pt x="21499" y="21600"/>
                </a:moveTo>
                <a:lnTo>
                  <a:pt x="101" y="21600"/>
                </a:lnTo>
                <a:cubicBezTo>
                  <a:pt x="44" y="21600"/>
                  <a:pt x="0" y="16848"/>
                  <a:pt x="0" y="10800"/>
                </a:cubicBezTo>
                <a:cubicBezTo>
                  <a:pt x="0" y="4752"/>
                  <a:pt x="44" y="0"/>
                  <a:pt x="101" y="0"/>
                </a:cubicBezTo>
                <a:lnTo>
                  <a:pt x="21499" y="0"/>
                </a:lnTo>
                <a:cubicBezTo>
                  <a:pt x="21556" y="0"/>
                  <a:pt x="21600" y="4752"/>
                  <a:pt x="21600" y="10800"/>
                </a:cubicBezTo>
                <a:cubicBezTo>
                  <a:pt x="21600" y="16848"/>
                  <a:pt x="21556" y="21600"/>
                  <a:pt x="21499" y="21600"/>
                </a:cubicBezTo>
                <a:close/>
              </a:path>
            </a:pathLst>
          </a:custGeom>
          <a:solidFill>
            <a:schemeClr val="bg2">
              <a:lumMod val="9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sp>
        <p:nvSpPr>
          <p:cNvPr id="14" name="Circle">
            <a:extLst>
              <a:ext uri="{FF2B5EF4-FFF2-40B4-BE49-F238E27FC236}">
                <a16:creationId xmlns:a16="http://schemas.microsoft.com/office/drawing/2014/main" id="{D3D6B057-BA06-D74A-A4FA-6D2B5DDEFB84}"/>
              </a:ext>
            </a:extLst>
          </p:cNvPr>
          <p:cNvSpPr/>
          <p:nvPr/>
        </p:nvSpPr>
        <p:spPr>
          <a:xfrm>
            <a:off x="2899885" y="3615458"/>
            <a:ext cx="152875" cy="152874"/>
          </a:xfrm>
          <a:prstGeom prst="ellipse">
            <a:avLst/>
          </a:prstGeom>
          <a:solidFill>
            <a:schemeClr val="accent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sp>
        <p:nvSpPr>
          <p:cNvPr id="15" name="Circle">
            <a:extLst>
              <a:ext uri="{FF2B5EF4-FFF2-40B4-BE49-F238E27FC236}">
                <a16:creationId xmlns:a16="http://schemas.microsoft.com/office/drawing/2014/main" id="{6EFB256E-C8D8-1348-9B9B-FE6B0CDC45C3}"/>
              </a:ext>
            </a:extLst>
          </p:cNvPr>
          <p:cNvSpPr/>
          <p:nvPr/>
        </p:nvSpPr>
        <p:spPr>
          <a:xfrm>
            <a:off x="5460537" y="3615458"/>
            <a:ext cx="152875" cy="152874"/>
          </a:xfrm>
          <a:prstGeom prst="ellipse">
            <a:avLst/>
          </a:prstGeom>
          <a:solidFill>
            <a:schemeClr val="accent3"/>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sp>
        <p:nvSpPr>
          <p:cNvPr id="16" name="Circle">
            <a:extLst>
              <a:ext uri="{FF2B5EF4-FFF2-40B4-BE49-F238E27FC236}">
                <a16:creationId xmlns:a16="http://schemas.microsoft.com/office/drawing/2014/main" id="{1F4EA91A-CE27-CF43-A800-0E233FE0628F}"/>
              </a:ext>
            </a:extLst>
          </p:cNvPr>
          <p:cNvSpPr/>
          <p:nvPr/>
        </p:nvSpPr>
        <p:spPr>
          <a:xfrm>
            <a:off x="4173841" y="3615458"/>
            <a:ext cx="152875" cy="152874"/>
          </a:xfrm>
          <a:prstGeom prst="ellipse">
            <a:avLst/>
          </a:prstGeom>
          <a:solidFill>
            <a:schemeClr val="accent6"/>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sp>
        <p:nvSpPr>
          <p:cNvPr id="17" name="Circle">
            <a:extLst>
              <a:ext uri="{FF2B5EF4-FFF2-40B4-BE49-F238E27FC236}">
                <a16:creationId xmlns:a16="http://schemas.microsoft.com/office/drawing/2014/main" id="{2C3A0F97-09C4-944D-9233-37BDDB536274}"/>
              </a:ext>
            </a:extLst>
          </p:cNvPr>
          <p:cNvSpPr/>
          <p:nvPr/>
        </p:nvSpPr>
        <p:spPr>
          <a:xfrm>
            <a:off x="6734492" y="3615458"/>
            <a:ext cx="152875" cy="152874"/>
          </a:xfrm>
          <a:prstGeom prst="ellipse">
            <a:avLst/>
          </a:prstGeom>
          <a:solidFill>
            <a:schemeClr val="accent5"/>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sp>
        <p:nvSpPr>
          <p:cNvPr id="18" name="Circle">
            <a:extLst>
              <a:ext uri="{FF2B5EF4-FFF2-40B4-BE49-F238E27FC236}">
                <a16:creationId xmlns:a16="http://schemas.microsoft.com/office/drawing/2014/main" id="{8922F171-84A5-C042-9165-21AF6E2962BE}"/>
              </a:ext>
            </a:extLst>
          </p:cNvPr>
          <p:cNvSpPr/>
          <p:nvPr/>
        </p:nvSpPr>
        <p:spPr>
          <a:xfrm>
            <a:off x="8021188" y="3615458"/>
            <a:ext cx="152875" cy="152874"/>
          </a:xfrm>
          <a:prstGeom prst="ellipse">
            <a:avLst/>
          </a:prstGeom>
          <a:solidFill>
            <a:schemeClr val="accent4"/>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grpSp>
        <p:nvGrpSpPr>
          <p:cNvPr id="35" name="Group 34">
            <a:extLst>
              <a:ext uri="{FF2B5EF4-FFF2-40B4-BE49-F238E27FC236}">
                <a16:creationId xmlns:a16="http://schemas.microsoft.com/office/drawing/2014/main" id="{F3B1D900-D194-4A1B-9F14-0F6F0AD29211}"/>
              </a:ext>
            </a:extLst>
          </p:cNvPr>
          <p:cNvGrpSpPr/>
          <p:nvPr/>
        </p:nvGrpSpPr>
        <p:grpSpPr>
          <a:xfrm>
            <a:off x="7799362" y="1597510"/>
            <a:ext cx="2274329" cy="1918581"/>
            <a:chOff x="7719060" y="1397635"/>
            <a:chExt cx="2267267" cy="1912623"/>
          </a:xfrm>
        </p:grpSpPr>
        <p:sp>
          <p:nvSpPr>
            <p:cNvPr id="11" name="Shape">
              <a:extLst>
                <a:ext uri="{FF2B5EF4-FFF2-40B4-BE49-F238E27FC236}">
                  <a16:creationId xmlns:a16="http://schemas.microsoft.com/office/drawing/2014/main" id="{8DE1229E-7801-3344-94DC-FE597F082211}"/>
                </a:ext>
              </a:extLst>
            </p:cNvPr>
            <p:cNvSpPr/>
            <p:nvPr/>
          </p:nvSpPr>
          <p:spPr>
            <a:xfrm>
              <a:off x="7923848" y="1397635"/>
              <a:ext cx="2062479" cy="1912623"/>
            </a:xfrm>
            <a:custGeom>
              <a:avLst/>
              <a:gdLst/>
              <a:ahLst/>
              <a:cxnLst>
                <a:cxn ang="0">
                  <a:pos x="wd2" y="hd2"/>
                </a:cxn>
                <a:cxn ang="5400000">
                  <a:pos x="wd2" y="hd2"/>
                </a:cxn>
                <a:cxn ang="10800000">
                  <a:pos x="wd2" y="hd2"/>
                </a:cxn>
                <a:cxn ang="16200000">
                  <a:pos x="wd2" y="hd2"/>
                </a:cxn>
              </a:cxnLst>
              <a:rect l="0" t="0" r="r" b="b"/>
              <a:pathLst>
                <a:path w="21600" h="21600" extrusionOk="0">
                  <a:moveTo>
                    <a:pt x="984" y="21600"/>
                  </a:moveTo>
                  <a:lnTo>
                    <a:pt x="2168" y="15418"/>
                  </a:lnTo>
                  <a:lnTo>
                    <a:pt x="18700" y="16135"/>
                  </a:lnTo>
                  <a:lnTo>
                    <a:pt x="21600" y="1778"/>
                  </a:lnTo>
                  <a:lnTo>
                    <a:pt x="20190" y="0"/>
                  </a:lnTo>
                  <a:lnTo>
                    <a:pt x="0" y="9394"/>
                  </a:lnTo>
                  <a:close/>
                </a:path>
              </a:pathLst>
            </a:custGeom>
            <a:solidFill>
              <a:schemeClr val="accent4">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sp>
          <p:nvSpPr>
            <p:cNvPr id="12" name="Shape">
              <a:extLst>
                <a:ext uri="{FF2B5EF4-FFF2-40B4-BE49-F238E27FC236}">
                  <a16:creationId xmlns:a16="http://schemas.microsoft.com/office/drawing/2014/main" id="{A549C0DC-1BA8-BB49-B4E7-119203230236}"/>
                </a:ext>
              </a:extLst>
            </p:cNvPr>
            <p:cNvSpPr/>
            <p:nvPr/>
          </p:nvSpPr>
          <p:spPr>
            <a:xfrm>
              <a:off x="7719060" y="1397635"/>
              <a:ext cx="2128522" cy="1912623"/>
            </a:xfrm>
            <a:custGeom>
              <a:avLst/>
              <a:gdLst/>
              <a:ahLst/>
              <a:cxnLst>
                <a:cxn ang="0">
                  <a:pos x="wd2" y="hd2"/>
                </a:cxn>
                <a:cxn ang="5400000">
                  <a:pos x="wd2" y="hd2"/>
                </a:cxn>
                <a:cxn ang="10800000">
                  <a:pos x="wd2" y="hd2"/>
                </a:cxn>
                <a:cxn ang="16200000">
                  <a:pos x="wd2" y="hd2"/>
                </a:cxn>
              </a:cxnLst>
              <a:rect l="0" t="0" r="r" b="b"/>
              <a:pathLst>
                <a:path w="21600" h="21600" extrusionOk="0">
                  <a:moveTo>
                    <a:pt x="0" y="3657"/>
                  </a:moveTo>
                  <a:lnTo>
                    <a:pt x="2990" y="21600"/>
                  </a:lnTo>
                  <a:lnTo>
                    <a:pt x="3570" y="13740"/>
                  </a:lnTo>
                  <a:lnTo>
                    <a:pt x="18739" y="14300"/>
                  </a:lnTo>
                  <a:lnTo>
                    <a:pt x="21600" y="0"/>
                  </a:lnTo>
                  <a:close/>
                </a:path>
              </a:pathLst>
            </a:custGeom>
            <a:solidFill>
              <a:schemeClr val="accent4"/>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grpSp>
          <p:nvGrpSpPr>
            <p:cNvPr id="21" name="Group 20">
              <a:extLst>
                <a:ext uri="{FF2B5EF4-FFF2-40B4-BE49-F238E27FC236}">
                  <a16:creationId xmlns:a16="http://schemas.microsoft.com/office/drawing/2014/main" id="{F59A59EB-F35E-5D41-B602-D0135C26E894}"/>
                </a:ext>
              </a:extLst>
            </p:cNvPr>
            <p:cNvGrpSpPr/>
            <p:nvPr/>
          </p:nvGrpSpPr>
          <p:grpSpPr>
            <a:xfrm>
              <a:off x="7918726" y="1667486"/>
              <a:ext cx="1659448" cy="914814"/>
              <a:chOff x="135275" y="2688820"/>
              <a:chExt cx="3201802" cy="914814"/>
            </a:xfrm>
          </p:grpSpPr>
          <p:sp>
            <p:nvSpPr>
              <p:cNvPr id="28" name="TextBox 26">
                <a:extLst>
                  <a:ext uri="{FF2B5EF4-FFF2-40B4-BE49-F238E27FC236}">
                    <a16:creationId xmlns:a16="http://schemas.microsoft.com/office/drawing/2014/main" id="{E6577B23-EE5A-9C45-9AAD-81AA1E719485}"/>
                  </a:ext>
                </a:extLst>
              </p:cNvPr>
              <p:cNvSpPr txBox="1"/>
              <p:nvPr/>
            </p:nvSpPr>
            <p:spPr>
              <a:xfrm>
                <a:off x="135275" y="2688820"/>
                <a:ext cx="2999273" cy="52159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1"/>
                    </a:solidFill>
                    <a:latin typeface="Arial" panose="020B0604020202020204" pitchFamily="34" charset="0"/>
                  </a:rPr>
                  <a:t>Official VLM Work Group Assembled</a:t>
                </a:r>
                <a:endParaRPr lang="en-US" sz="1400" noProof="1">
                  <a:solidFill>
                    <a:schemeClr val="bg1"/>
                  </a:solidFill>
                  <a:latin typeface="Arial" panose="020B0604020202020204" pitchFamily="34" charset="0"/>
                </a:endParaRPr>
              </a:p>
            </p:txBody>
          </p:sp>
          <p:sp>
            <p:nvSpPr>
              <p:cNvPr id="29" name="TextBox 27">
                <a:extLst>
                  <a:ext uri="{FF2B5EF4-FFF2-40B4-BE49-F238E27FC236}">
                    <a16:creationId xmlns:a16="http://schemas.microsoft.com/office/drawing/2014/main" id="{845D397D-382C-C641-BE63-2CA3CB52995C}"/>
                  </a:ext>
                </a:extLst>
              </p:cNvPr>
              <p:cNvSpPr txBox="1"/>
              <p:nvPr/>
            </p:nvSpPr>
            <p:spPr>
              <a:xfrm>
                <a:off x="337804" y="3204767"/>
                <a:ext cx="2999273" cy="39886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bg1"/>
                    </a:solidFill>
                    <a:latin typeface="Arial" panose="020B0604020202020204" pitchFamily="34" charset="0"/>
                  </a:rPr>
                  <a:t>AVLS, AVF, SIR, SCAI, ADD, SVS, SVM</a:t>
                </a:r>
              </a:p>
            </p:txBody>
          </p:sp>
        </p:grpSp>
      </p:grpSp>
      <p:grpSp>
        <p:nvGrpSpPr>
          <p:cNvPr id="48" name="Group 47">
            <a:extLst>
              <a:ext uri="{FF2B5EF4-FFF2-40B4-BE49-F238E27FC236}">
                <a16:creationId xmlns:a16="http://schemas.microsoft.com/office/drawing/2014/main" id="{FF3F1441-FF59-4742-B186-4DA8927EC607}"/>
              </a:ext>
            </a:extLst>
          </p:cNvPr>
          <p:cNvGrpSpPr/>
          <p:nvPr/>
        </p:nvGrpSpPr>
        <p:grpSpPr>
          <a:xfrm>
            <a:off x="6646746" y="3884056"/>
            <a:ext cx="2505735" cy="2030309"/>
            <a:chOff x="6583678" y="3582035"/>
            <a:chExt cx="2497955" cy="2024004"/>
          </a:xfrm>
        </p:grpSpPr>
        <p:sp>
          <p:nvSpPr>
            <p:cNvPr id="7" name="Shape">
              <a:extLst>
                <a:ext uri="{FF2B5EF4-FFF2-40B4-BE49-F238E27FC236}">
                  <a16:creationId xmlns:a16="http://schemas.microsoft.com/office/drawing/2014/main" id="{0119D2B0-1BB8-9C44-B96D-32C28CF03590}"/>
                </a:ext>
              </a:extLst>
            </p:cNvPr>
            <p:cNvSpPr/>
            <p:nvPr/>
          </p:nvSpPr>
          <p:spPr>
            <a:xfrm>
              <a:off x="6607809" y="3582036"/>
              <a:ext cx="2473824" cy="2024003"/>
            </a:xfrm>
            <a:custGeom>
              <a:avLst/>
              <a:gdLst/>
              <a:ahLst/>
              <a:cxnLst>
                <a:cxn ang="0">
                  <a:pos x="wd2" y="hd2"/>
                </a:cxn>
                <a:cxn ang="5400000">
                  <a:pos x="wd2" y="hd2"/>
                </a:cxn>
                <a:cxn ang="10800000">
                  <a:pos x="wd2" y="hd2"/>
                </a:cxn>
                <a:cxn ang="16200000">
                  <a:pos x="wd2" y="hd2"/>
                </a:cxn>
              </a:cxnLst>
              <a:rect l="0" t="0" r="r" b="b"/>
              <a:pathLst>
                <a:path w="21600" h="21600" extrusionOk="0">
                  <a:moveTo>
                    <a:pt x="1326" y="0"/>
                  </a:moveTo>
                  <a:lnTo>
                    <a:pt x="2651" y="1300"/>
                  </a:lnTo>
                  <a:lnTo>
                    <a:pt x="3734" y="8325"/>
                  </a:lnTo>
                  <a:lnTo>
                    <a:pt x="15215" y="6966"/>
                  </a:lnTo>
                  <a:lnTo>
                    <a:pt x="15895" y="5769"/>
                  </a:lnTo>
                  <a:lnTo>
                    <a:pt x="17900" y="7127"/>
                  </a:lnTo>
                  <a:lnTo>
                    <a:pt x="21600" y="21600"/>
                  </a:lnTo>
                  <a:lnTo>
                    <a:pt x="1349" y="20505"/>
                  </a:lnTo>
                  <a:lnTo>
                    <a:pt x="0" y="18518"/>
                  </a:lnTo>
                  <a:lnTo>
                    <a:pt x="2155" y="10953"/>
                  </a:lnTo>
                  <a:close/>
                </a:path>
              </a:pathLst>
            </a:custGeom>
            <a:solidFill>
              <a:schemeClr val="accent5">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sp>
          <p:nvSpPr>
            <p:cNvPr id="8" name="Shape">
              <a:extLst>
                <a:ext uri="{FF2B5EF4-FFF2-40B4-BE49-F238E27FC236}">
                  <a16:creationId xmlns:a16="http://schemas.microsoft.com/office/drawing/2014/main" id="{8A7D19C7-0983-EA44-B525-C50DC458162E}"/>
                </a:ext>
              </a:extLst>
            </p:cNvPr>
            <p:cNvSpPr/>
            <p:nvPr/>
          </p:nvSpPr>
          <p:spPr>
            <a:xfrm>
              <a:off x="6607810" y="3582035"/>
              <a:ext cx="2148840" cy="1734823"/>
            </a:xfrm>
            <a:custGeom>
              <a:avLst/>
              <a:gdLst/>
              <a:ahLst/>
              <a:cxnLst>
                <a:cxn ang="0">
                  <a:pos x="wd2" y="hd2"/>
                </a:cxn>
                <a:cxn ang="5400000">
                  <a:pos x="wd2" y="hd2"/>
                </a:cxn>
                <a:cxn ang="10800000">
                  <a:pos x="wd2" y="hd2"/>
                </a:cxn>
                <a:cxn ang="16200000">
                  <a:pos x="wd2" y="hd2"/>
                </a:cxn>
              </a:cxnLst>
              <a:rect l="0" t="0" r="r" b="b"/>
              <a:pathLst>
                <a:path w="21600" h="21600" extrusionOk="0">
                  <a:moveTo>
                    <a:pt x="0" y="20050"/>
                  </a:moveTo>
                  <a:lnTo>
                    <a:pt x="1468" y="0"/>
                  </a:lnTo>
                  <a:lnTo>
                    <a:pt x="2681" y="8570"/>
                  </a:lnTo>
                  <a:lnTo>
                    <a:pt x="17604" y="6246"/>
                  </a:lnTo>
                  <a:lnTo>
                    <a:pt x="21600" y="21600"/>
                  </a:lnTo>
                  <a:close/>
                </a:path>
              </a:pathLst>
            </a:custGeom>
            <a:solidFill>
              <a:schemeClr val="accent5"/>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grpSp>
          <p:nvGrpSpPr>
            <p:cNvPr id="23" name="Group 22">
              <a:extLst>
                <a:ext uri="{FF2B5EF4-FFF2-40B4-BE49-F238E27FC236}">
                  <a16:creationId xmlns:a16="http://schemas.microsoft.com/office/drawing/2014/main" id="{07C032F1-9E4A-6748-92AC-743500446F78}"/>
                </a:ext>
              </a:extLst>
            </p:cNvPr>
            <p:cNvGrpSpPr/>
            <p:nvPr/>
          </p:nvGrpSpPr>
          <p:grpSpPr>
            <a:xfrm>
              <a:off x="6583678" y="4533556"/>
              <a:ext cx="2148840" cy="429549"/>
              <a:chOff x="-240458" y="2919266"/>
              <a:chExt cx="4146054" cy="429549"/>
            </a:xfrm>
          </p:grpSpPr>
          <p:sp>
            <p:nvSpPr>
              <p:cNvPr id="24" name="TextBox 32">
                <a:extLst>
                  <a:ext uri="{FF2B5EF4-FFF2-40B4-BE49-F238E27FC236}">
                    <a16:creationId xmlns:a16="http://schemas.microsoft.com/office/drawing/2014/main" id="{5D6DF476-90EC-0340-A275-DC4351E22246}"/>
                  </a:ext>
                </a:extLst>
              </p:cNvPr>
              <p:cNvSpPr txBox="1"/>
              <p:nvPr/>
            </p:nvSpPr>
            <p:spPr>
              <a:xfrm>
                <a:off x="-240458" y="2919266"/>
                <a:ext cx="4146054" cy="429549"/>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100" dirty="0">
                    <a:solidFill>
                      <a:schemeClr val="bg1"/>
                    </a:solidFill>
                    <a:latin typeface="Arial" panose="020B0604020202020204" pitchFamily="34" charset="0"/>
                  </a:rPr>
                  <a:t>AVLS and AVF partner to form larger work group </a:t>
                </a:r>
              </a:p>
            </p:txBody>
          </p:sp>
          <p:sp>
            <p:nvSpPr>
              <p:cNvPr id="25" name="TextBox 33">
                <a:extLst>
                  <a:ext uri="{FF2B5EF4-FFF2-40B4-BE49-F238E27FC236}">
                    <a16:creationId xmlns:a16="http://schemas.microsoft.com/office/drawing/2014/main" id="{E550C06C-4C6C-A048-8531-FA9C1F4AA282}"/>
                  </a:ext>
                </a:extLst>
              </p:cNvPr>
              <p:cNvSpPr txBox="1"/>
              <p:nvPr/>
            </p:nvSpPr>
            <p:spPr>
              <a:xfrm>
                <a:off x="332934" y="3086922"/>
                <a:ext cx="2999273" cy="24545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sz="1000" noProof="1">
                  <a:solidFill>
                    <a:schemeClr val="bg1"/>
                  </a:solidFill>
                  <a:latin typeface="Arial" panose="020B0604020202020204" pitchFamily="34" charset="0"/>
                </a:endParaRPr>
              </a:p>
            </p:txBody>
          </p:sp>
        </p:grpSp>
      </p:grpSp>
      <p:grpSp>
        <p:nvGrpSpPr>
          <p:cNvPr id="36" name="Group 35">
            <a:extLst>
              <a:ext uri="{FF2B5EF4-FFF2-40B4-BE49-F238E27FC236}">
                <a16:creationId xmlns:a16="http://schemas.microsoft.com/office/drawing/2014/main" id="{34FB807B-054E-4A14-A4C0-AAF3D305D8F4}"/>
              </a:ext>
            </a:extLst>
          </p:cNvPr>
          <p:cNvGrpSpPr/>
          <p:nvPr/>
        </p:nvGrpSpPr>
        <p:grpSpPr>
          <a:xfrm>
            <a:off x="5240063" y="1298152"/>
            <a:ext cx="2416857" cy="2217939"/>
            <a:chOff x="7719059" y="1099206"/>
            <a:chExt cx="2409352" cy="2211052"/>
          </a:xfrm>
        </p:grpSpPr>
        <p:sp>
          <p:nvSpPr>
            <p:cNvPr id="37" name="Shape">
              <a:extLst>
                <a:ext uri="{FF2B5EF4-FFF2-40B4-BE49-F238E27FC236}">
                  <a16:creationId xmlns:a16="http://schemas.microsoft.com/office/drawing/2014/main" id="{EE645E92-20DF-4E18-A876-21C892B88B23}"/>
                </a:ext>
              </a:extLst>
            </p:cNvPr>
            <p:cNvSpPr/>
            <p:nvPr/>
          </p:nvSpPr>
          <p:spPr>
            <a:xfrm>
              <a:off x="7923848" y="1242713"/>
              <a:ext cx="2204563" cy="2067545"/>
            </a:xfrm>
            <a:custGeom>
              <a:avLst/>
              <a:gdLst/>
              <a:ahLst/>
              <a:cxnLst>
                <a:cxn ang="0">
                  <a:pos x="wd2" y="hd2"/>
                </a:cxn>
                <a:cxn ang="5400000">
                  <a:pos x="wd2" y="hd2"/>
                </a:cxn>
                <a:cxn ang="10800000">
                  <a:pos x="wd2" y="hd2"/>
                </a:cxn>
                <a:cxn ang="16200000">
                  <a:pos x="wd2" y="hd2"/>
                </a:cxn>
              </a:cxnLst>
              <a:rect l="0" t="0" r="r" b="b"/>
              <a:pathLst>
                <a:path w="21600" h="21600" extrusionOk="0">
                  <a:moveTo>
                    <a:pt x="984" y="21600"/>
                  </a:moveTo>
                  <a:lnTo>
                    <a:pt x="2168" y="15418"/>
                  </a:lnTo>
                  <a:lnTo>
                    <a:pt x="18700" y="16135"/>
                  </a:lnTo>
                  <a:lnTo>
                    <a:pt x="21600" y="1778"/>
                  </a:lnTo>
                  <a:lnTo>
                    <a:pt x="20190" y="0"/>
                  </a:lnTo>
                  <a:lnTo>
                    <a:pt x="0" y="9394"/>
                  </a:lnTo>
                  <a:close/>
                </a:path>
              </a:pathLst>
            </a:custGeom>
            <a:solidFill>
              <a:schemeClr val="accent3">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sp>
          <p:nvSpPr>
            <p:cNvPr id="38" name="Shape">
              <a:extLst>
                <a:ext uri="{FF2B5EF4-FFF2-40B4-BE49-F238E27FC236}">
                  <a16:creationId xmlns:a16="http://schemas.microsoft.com/office/drawing/2014/main" id="{37F459DD-369C-450A-93D4-3ED78DCAF788}"/>
                </a:ext>
              </a:extLst>
            </p:cNvPr>
            <p:cNvSpPr/>
            <p:nvPr/>
          </p:nvSpPr>
          <p:spPr>
            <a:xfrm>
              <a:off x="7719059" y="1099206"/>
              <a:ext cx="2204562" cy="2211052"/>
            </a:xfrm>
            <a:custGeom>
              <a:avLst/>
              <a:gdLst/>
              <a:ahLst/>
              <a:cxnLst>
                <a:cxn ang="0">
                  <a:pos x="wd2" y="hd2"/>
                </a:cxn>
                <a:cxn ang="5400000">
                  <a:pos x="wd2" y="hd2"/>
                </a:cxn>
                <a:cxn ang="10800000">
                  <a:pos x="wd2" y="hd2"/>
                </a:cxn>
                <a:cxn ang="16200000">
                  <a:pos x="wd2" y="hd2"/>
                </a:cxn>
              </a:cxnLst>
              <a:rect l="0" t="0" r="r" b="b"/>
              <a:pathLst>
                <a:path w="21600" h="21600" extrusionOk="0">
                  <a:moveTo>
                    <a:pt x="0" y="3657"/>
                  </a:moveTo>
                  <a:lnTo>
                    <a:pt x="2990" y="21600"/>
                  </a:lnTo>
                  <a:lnTo>
                    <a:pt x="3570" y="13740"/>
                  </a:lnTo>
                  <a:lnTo>
                    <a:pt x="18739" y="14300"/>
                  </a:lnTo>
                  <a:lnTo>
                    <a:pt x="21600" y="0"/>
                  </a:lnTo>
                  <a:close/>
                </a:path>
              </a:pathLst>
            </a:custGeom>
            <a:solidFill>
              <a:schemeClr val="accent3"/>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sp>
          <p:nvSpPr>
            <p:cNvPr id="41" name="TextBox 27">
              <a:extLst>
                <a:ext uri="{FF2B5EF4-FFF2-40B4-BE49-F238E27FC236}">
                  <a16:creationId xmlns:a16="http://schemas.microsoft.com/office/drawing/2014/main" id="{D53B79C1-A747-465B-A553-972886AD733D}"/>
                </a:ext>
              </a:extLst>
            </p:cNvPr>
            <p:cNvSpPr txBox="1"/>
            <p:nvPr/>
          </p:nvSpPr>
          <p:spPr>
            <a:xfrm>
              <a:off x="7808049" y="1649581"/>
              <a:ext cx="1908605" cy="598300"/>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100" dirty="0">
                  <a:solidFill>
                    <a:schemeClr val="bg1"/>
                  </a:solidFill>
                  <a:latin typeface="Arial" panose="020B0604020202020204" pitchFamily="34" charset="0"/>
                </a:rPr>
                <a:t>American Vein and Lymphatic Society (AVLS) assembled a Task Force</a:t>
              </a:r>
            </a:p>
          </p:txBody>
        </p:sp>
      </p:grpSp>
      <p:grpSp>
        <p:nvGrpSpPr>
          <p:cNvPr id="42" name="Group 41">
            <a:extLst>
              <a:ext uri="{FF2B5EF4-FFF2-40B4-BE49-F238E27FC236}">
                <a16:creationId xmlns:a16="http://schemas.microsoft.com/office/drawing/2014/main" id="{68BDE1E6-3BDA-4617-82BF-15CDCDDBE7F8}"/>
              </a:ext>
            </a:extLst>
          </p:cNvPr>
          <p:cNvGrpSpPr/>
          <p:nvPr/>
        </p:nvGrpSpPr>
        <p:grpSpPr>
          <a:xfrm>
            <a:off x="2680764" y="1597510"/>
            <a:ext cx="2274329" cy="1918581"/>
            <a:chOff x="7719060" y="1397635"/>
            <a:chExt cx="2267267" cy="1912623"/>
          </a:xfrm>
        </p:grpSpPr>
        <p:sp>
          <p:nvSpPr>
            <p:cNvPr id="43" name="Shape">
              <a:extLst>
                <a:ext uri="{FF2B5EF4-FFF2-40B4-BE49-F238E27FC236}">
                  <a16:creationId xmlns:a16="http://schemas.microsoft.com/office/drawing/2014/main" id="{19CED30B-8D32-4974-A98B-59C325CDFFD0}"/>
                </a:ext>
              </a:extLst>
            </p:cNvPr>
            <p:cNvSpPr/>
            <p:nvPr/>
          </p:nvSpPr>
          <p:spPr>
            <a:xfrm>
              <a:off x="7923848" y="1397635"/>
              <a:ext cx="2062479" cy="1912623"/>
            </a:xfrm>
            <a:custGeom>
              <a:avLst/>
              <a:gdLst/>
              <a:ahLst/>
              <a:cxnLst>
                <a:cxn ang="0">
                  <a:pos x="wd2" y="hd2"/>
                </a:cxn>
                <a:cxn ang="5400000">
                  <a:pos x="wd2" y="hd2"/>
                </a:cxn>
                <a:cxn ang="10800000">
                  <a:pos x="wd2" y="hd2"/>
                </a:cxn>
                <a:cxn ang="16200000">
                  <a:pos x="wd2" y="hd2"/>
                </a:cxn>
              </a:cxnLst>
              <a:rect l="0" t="0" r="r" b="b"/>
              <a:pathLst>
                <a:path w="21600" h="21600" extrusionOk="0">
                  <a:moveTo>
                    <a:pt x="984" y="21600"/>
                  </a:moveTo>
                  <a:lnTo>
                    <a:pt x="2168" y="15418"/>
                  </a:lnTo>
                  <a:lnTo>
                    <a:pt x="18700" y="16135"/>
                  </a:lnTo>
                  <a:lnTo>
                    <a:pt x="21600" y="1778"/>
                  </a:lnTo>
                  <a:lnTo>
                    <a:pt x="20190" y="0"/>
                  </a:lnTo>
                  <a:lnTo>
                    <a:pt x="0" y="9394"/>
                  </a:lnTo>
                  <a:close/>
                </a:path>
              </a:pathLst>
            </a:custGeom>
            <a:solidFill>
              <a:schemeClr val="accent2">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sp>
          <p:nvSpPr>
            <p:cNvPr id="44" name="Shape">
              <a:extLst>
                <a:ext uri="{FF2B5EF4-FFF2-40B4-BE49-F238E27FC236}">
                  <a16:creationId xmlns:a16="http://schemas.microsoft.com/office/drawing/2014/main" id="{5E7D203B-449B-46C2-9680-2B790803CE59}"/>
                </a:ext>
              </a:extLst>
            </p:cNvPr>
            <p:cNvSpPr/>
            <p:nvPr/>
          </p:nvSpPr>
          <p:spPr>
            <a:xfrm>
              <a:off x="7719060" y="1397635"/>
              <a:ext cx="2128522" cy="1912623"/>
            </a:xfrm>
            <a:custGeom>
              <a:avLst/>
              <a:gdLst/>
              <a:ahLst/>
              <a:cxnLst>
                <a:cxn ang="0">
                  <a:pos x="wd2" y="hd2"/>
                </a:cxn>
                <a:cxn ang="5400000">
                  <a:pos x="wd2" y="hd2"/>
                </a:cxn>
                <a:cxn ang="10800000">
                  <a:pos x="wd2" y="hd2"/>
                </a:cxn>
                <a:cxn ang="16200000">
                  <a:pos x="wd2" y="hd2"/>
                </a:cxn>
              </a:cxnLst>
              <a:rect l="0" t="0" r="r" b="b"/>
              <a:pathLst>
                <a:path w="21600" h="21600" extrusionOk="0">
                  <a:moveTo>
                    <a:pt x="0" y="3657"/>
                  </a:moveTo>
                  <a:lnTo>
                    <a:pt x="2990" y="21600"/>
                  </a:lnTo>
                  <a:lnTo>
                    <a:pt x="3570" y="13740"/>
                  </a:lnTo>
                  <a:lnTo>
                    <a:pt x="18739" y="14300"/>
                  </a:lnTo>
                  <a:lnTo>
                    <a:pt x="21600" y="0"/>
                  </a:lnTo>
                  <a:close/>
                </a:path>
              </a:pathLst>
            </a:custGeom>
            <a:solidFill>
              <a:schemeClr val="accent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sp>
          <p:nvSpPr>
            <p:cNvPr id="47" name="TextBox 27">
              <a:extLst>
                <a:ext uri="{FF2B5EF4-FFF2-40B4-BE49-F238E27FC236}">
                  <a16:creationId xmlns:a16="http://schemas.microsoft.com/office/drawing/2014/main" id="{83D2B93E-9CD7-4897-8941-EDF5EE14107D}"/>
                </a:ext>
              </a:extLst>
            </p:cNvPr>
            <p:cNvSpPr txBox="1"/>
            <p:nvPr/>
          </p:nvSpPr>
          <p:spPr>
            <a:xfrm>
              <a:off x="7917124" y="1763982"/>
              <a:ext cx="1756924" cy="828416"/>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200" dirty="0">
                  <a:solidFill>
                    <a:schemeClr val="bg1"/>
                  </a:solidFill>
                  <a:latin typeface="Arial" panose="020B0604020202020204" pitchFamily="34" charset="0"/>
                </a:rPr>
                <a:t>Tom </a:t>
              </a:r>
              <a:r>
                <a:rPr lang="en-US" sz="1200" dirty="0" err="1">
                  <a:solidFill>
                    <a:schemeClr val="bg1"/>
                  </a:solidFill>
                  <a:latin typeface="Arial" panose="020B0604020202020204" pitchFamily="34" charset="0"/>
                </a:rPr>
                <a:t>Granatir</a:t>
              </a:r>
              <a:r>
                <a:rPr lang="en-US" sz="1200" dirty="0">
                  <a:solidFill>
                    <a:schemeClr val="bg1"/>
                  </a:solidFill>
                  <a:latin typeface="Arial" panose="020B0604020202020204" pitchFamily="34" charset="0"/>
                </a:rPr>
                <a:t> reached out to Zoe Deol to learn more about ABVLM</a:t>
              </a:r>
            </a:p>
          </p:txBody>
        </p:sp>
      </p:grpSp>
      <p:grpSp>
        <p:nvGrpSpPr>
          <p:cNvPr id="49" name="Group 48">
            <a:extLst>
              <a:ext uri="{FF2B5EF4-FFF2-40B4-BE49-F238E27FC236}">
                <a16:creationId xmlns:a16="http://schemas.microsoft.com/office/drawing/2014/main" id="{D43D6626-EC48-46C2-AAB5-7AAA420823D8}"/>
              </a:ext>
            </a:extLst>
          </p:cNvPr>
          <p:cNvGrpSpPr/>
          <p:nvPr/>
        </p:nvGrpSpPr>
        <p:grpSpPr>
          <a:xfrm>
            <a:off x="2817585" y="4174136"/>
            <a:ext cx="2503461" cy="2131702"/>
            <a:chOff x="6595715" y="3582035"/>
            <a:chExt cx="2495687" cy="2125081"/>
          </a:xfrm>
        </p:grpSpPr>
        <p:sp>
          <p:nvSpPr>
            <p:cNvPr id="50" name="Shape">
              <a:extLst>
                <a:ext uri="{FF2B5EF4-FFF2-40B4-BE49-F238E27FC236}">
                  <a16:creationId xmlns:a16="http://schemas.microsoft.com/office/drawing/2014/main" id="{9C633B67-F7A7-41AC-8779-1F5A49BBBD74}"/>
                </a:ext>
              </a:extLst>
            </p:cNvPr>
            <p:cNvSpPr/>
            <p:nvPr/>
          </p:nvSpPr>
          <p:spPr>
            <a:xfrm>
              <a:off x="6607810" y="3582036"/>
              <a:ext cx="2483592" cy="2125080"/>
            </a:xfrm>
            <a:custGeom>
              <a:avLst/>
              <a:gdLst/>
              <a:ahLst/>
              <a:cxnLst>
                <a:cxn ang="0">
                  <a:pos x="wd2" y="hd2"/>
                </a:cxn>
                <a:cxn ang="5400000">
                  <a:pos x="wd2" y="hd2"/>
                </a:cxn>
                <a:cxn ang="10800000">
                  <a:pos x="wd2" y="hd2"/>
                </a:cxn>
                <a:cxn ang="16200000">
                  <a:pos x="wd2" y="hd2"/>
                </a:cxn>
              </a:cxnLst>
              <a:rect l="0" t="0" r="r" b="b"/>
              <a:pathLst>
                <a:path w="21600" h="21600" extrusionOk="0">
                  <a:moveTo>
                    <a:pt x="1326" y="0"/>
                  </a:moveTo>
                  <a:lnTo>
                    <a:pt x="2651" y="1300"/>
                  </a:lnTo>
                  <a:lnTo>
                    <a:pt x="3734" y="8325"/>
                  </a:lnTo>
                  <a:lnTo>
                    <a:pt x="15215" y="6966"/>
                  </a:lnTo>
                  <a:lnTo>
                    <a:pt x="15895" y="5769"/>
                  </a:lnTo>
                  <a:lnTo>
                    <a:pt x="17900" y="7127"/>
                  </a:lnTo>
                  <a:lnTo>
                    <a:pt x="21600" y="21600"/>
                  </a:lnTo>
                  <a:lnTo>
                    <a:pt x="1349" y="20505"/>
                  </a:lnTo>
                  <a:lnTo>
                    <a:pt x="0" y="18518"/>
                  </a:lnTo>
                  <a:lnTo>
                    <a:pt x="2155" y="10953"/>
                  </a:lnTo>
                  <a:close/>
                </a:path>
              </a:pathLst>
            </a:custGeom>
            <a:solidFill>
              <a:schemeClr val="accent6">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sp>
          <p:nvSpPr>
            <p:cNvPr id="51" name="Shape">
              <a:extLst>
                <a:ext uri="{FF2B5EF4-FFF2-40B4-BE49-F238E27FC236}">
                  <a16:creationId xmlns:a16="http://schemas.microsoft.com/office/drawing/2014/main" id="{A550D95F-FE8D-443C-B2C9-00A5189012B7}"/>
                </a:ext>
              </a:extLst>
            </p:cNvPr>
            <p:cNvSpPr/>
            <p:nvPr/>
          </p:nvSpPr>
          <p:spPr>
            <a:xfrm>
              <a:off x="6607810" y="3582035"/>
              <a:ext cx="2148840" cy="1734823"/>
            </a:xfrm>
            <a:custGeom>
              <a:avLst/>
              <a:gdLst/>
              <a:ahLst/>
              <a:cxnLst>
                <a:cxn ang="0">
                  <a:pos x="wd2" y="hd2"/>
                </a:cxn>
                <a:cxn ang="5400000">
                  <a:pos x="wd2" y="hd2"/>
                </a:cxn>
                <a:cxn ang="10800000">
                  <a:pos x="wd2" y="hd2"/>
                </a:cxn>
                <a:cxn ang="16200000">
                  <a:pos x="wd2" y="hd2"/>
                </a:cxn>
              </a:cxnLst>
              <a:rect l="0" t="0" r="r" b="b"/>
              <a:pathLst>
                <a:path w="21600" h="21600" extrusionOk="0">
                  <a:moveTo>
                    <a:pt x="0" y="20050"/>
                  </a:moveTo>
                  <a:lnTo>
                    <a:pt x="1468" y="0"/>
                  </a:lnTo>
                  <a:lnTo>
                    <a:pt x="2681" y="8570"/>
                  </a:lnTo>
                  <a:lnTo>
                    <a:pt x="17604" y="6246"/>
                  </a:lnTo>
                  <a:lnTo>
                    <a:pt x="21600" y="21600"/>
                  </a:lnTo>
                  <a:close/>
                </a:path>
              </a:pathLst>
            </a:custGeom>
            <a:solidFill>
              <a:schemeClr val="accent6"/>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400" dirty="0">
                <a:latin typeface="Arial" panose="020B0604020202020204" pitchFamily="34" charset="0"/>
              </a:endParaRPr>
            </a:p>
          </p:txBody>
        </p:sp>
        <p:sp>
          <p:nvSpPr>
            <p:cNvPr id="54" name="TextBox 33">
              <a:extLst>
                <a:ext uri="{FF2B5EF4-FFF2-40B4-BE49-F238E27FC236}">
                  <a16:creationId xmlns:a16="http://schemas.microsoft.com/office/drawing/2014/main" id="{65B69334-1BFB-4B1F-8AD8-299D1D0151F7}"/>
                </a:ext>
              </a:extLst>
            </p:cNvPr>
            <p:cNvSpPr txBox="1"/>
            <p:nvPr/>
          </p:nvSpPr>
          <p:spPr>
            <a:xfrm>
              <a:off x="6595715" y="4412032"/>
              <a:ext cx="1923734" cy="644324"/>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200" dirty="0">
                  <a:solidFill>
                    <a:schemeClr val="bg1"/>
                  </a:solidFill>
                  <a:latin typeface="Arial" panose="020B0604020202020204" pitchFamily="34" charset="0"/>
                </a:rPr>
                <a:t>Jeff Schoonover wrote to ABFM to ask for support for a VLM FPD. </a:t>
              </a:r>
            </a:p>
          </p:txBody>
        </p:sp>
      </p:grpSp>
      <p:sp>
        <p:nvSpPr>
          <p:cNvPr id="58" name="TextBox 57">
            <a:extLst>
              <a:ext uri="{FF2B5EF4-FFF2-40B4-BE49-F238E27FC236}">
                <a16:creationId xmlns:a16="http://schemas.microsoft.com/office/drawing/2014/main" id="{BDBA6846-5C64-491D-A6D4-C50ADB672C3C}"/>
              </a:ext>
            </a:extLst>
          </p:cNvPr>
          <p:cNvSpPr txBox="1"/>
          <p:nvPr/>
        </p:nvSpPr>
        <p:spPr>
          <a:xfrm>
            <a:off x="5986269" y="3173697"/>
            <a:ext cx="1670650" cy="400110"/>
          </a:xfrm>
          <a:prstGeom prst="rect">
            <a:avLst/>
          </a:prstGeom>
          <a:noFill/>
        </p:spPr>
        <p:txBody>
          <a:bodyPr wrap="none" rtlCol="0" anchor="ctr">
            <a:spAutoFit/>
          </a:bodyPr>
          <a:lstStyle/>
          <a:p>
            <a:pPr algn="ctr"/>
            <a:r>
              <a:rPr lang="en-US" sz="2000" dirty="0">
                <a:solidFill>
                  <a:schemeClr val="accent5"/>
                </a:solidFill>
                <a:latin typeface="Arial" panose="020B0604020202020204" pitchFamily="34" charset="0"/>
              </a:rPr>
              <a:t>August 2021</a:t>
            </a:r>
          </a:p>
        </p:txBody>
      </p:sp>
      <p:sp>
        <p:nvSpPr>
          <p:cNvPr id="59" name="TextBox 58">
            <a:extLst>
              <a:ext uri="{FF2B5EF4-FFF2-40B4-BE49-F238E27FC236}">
                <a16:creationId xmlns:a16="http://schemas.microsoft.com/office/drawing/2014/main" id="{6A6E43B7-12EA-49DA-A366-15E93106A316}"/>
              </a:ext>
            </a:extLst>
          </p:cNvPr>
          <p:cNvSpPr txBox="1"/>
          <p:nvPr/>
        </p:nvSpPr>
        <p:spPr>
          <a:xfrm>
            <a:off x="7065238" y="3782662"/>
            <a:ext cx="2079415" cy="400110"/>
          </a:xfrm>
          <a:prstGeom prst="rect">
            <a:avLst/>
          </a:prstGeom>
          <a:noFill/>
        </p:spPr>
        <p:txBody>
          <a:bodyPr wrap="none" rtlCol="0" anchor="ctr">
            <a:spAutoFit/>
          </a:bodyPr>
          <a:lstStyle/>
          <a:p>
            <a:pPr algn="ctr"/>
            <a:r>
              <a:rPr lang="en-US" sz="2000" dirty="0">
                <a:solidFill>
                  <a:schemeClr val="accent4">
                    <a:lumMod val="50000"/>
                  </a:schemeClr>
                </a:solidFill>
                <a:latin typeface="Arial" panose="020B0604020202020204" pitchFamily="34" charset="0"/>
              </a:rPr>
              <a:t>September 2021</a:t>
            </a:r>
          </a:p>
        </p:txBody>
      </p:sp>
      <p:sp>
        <p:nvSpPr>
          <p:cNvPr id="60" name="TextBox 59">
            <a:extLst>
              <a:ext uri="{FF2B5EF4-FFF2-40B4-BE49-F238E27FC236}">
                <a16:creationId xmlns:a16="http://schemas.microsoft.com/office/drawing/2014/main" id="{384B80F3-11D0-454A-B11E-6F091BE6BAAB}"/>
              </a:ext>
            </a:extLst>
          </p:cNvPr>
          <p:cNvSpPr txBox="1"/>
          <p:nvPr/>
        </p:nvSpPr>
        <p:spPr>
          <a:xfrm>
            <a:off x="4896882" y="3782662"/>
            <a:ext cx="1282722" cy="400110"/>
          </a:xfrm>
          <a:prstGeom prst="rect">
            <a:avLst/>
          </a:prstGeom>
          <a:noFill/>
        </p:spPr>
        <p:txBody>
          <a:bodyPr wrap="none" rtlCol="0" anchor="ctr">
            <a:spAutoFit/>
          </a:bodyPr>
          <a:lstStyle/>
          <a:p>
            <a:pPr algn="ctr"/>
            <a:r>
              <a:rPr lang="en-US" sz="2000" dirty="0">
                <a:solidFill>
                  <a:schemeClr val="accent3">
                    <a:lumMod val="75000"/>
                  </a:schemeClr>
                </a:solidFill>
                <a:latin typeface="Arial" panose="020B0604020202020204" pitchFamily="34" charset="0"/>
              </a:rPr>
              <a:t>July 2021</a:t>
            </a:r>
          </a:p>
        </p:txBody>
      </p:sp>
      <p:sp>
        <p:nvSpPr>
          <p:cNvPr id="61" name="TextBox 60">
            <a:extLst>
              <a:ext uri="{FF2B5EF4-FFF2-40B4-BE49-F238E27FC236}">
                <a16:creationId xmlns:a16="http://schemas.microsoft.com/office/drawing/2014/main" id="{9AD07E17-B68A-403F-B134-126EDD004749}"/>
              </a:ext>
            </a:extLst>
          </p:cNvPr>
          <p:cNvSpPr txBox="1"/>
          <p:nvPr/>
        </p:nvSpPr>
        <p:spPr>
          <a:xfrm>
            <a:off x="2307736" y="3782662"/>
            <a:ext cx="1327608" cy="400110"/>
          </a:xfrm>
          <a:prstGeom prst="rect">
            <a:avLst/>
          </a:prstGeom>
          <a:noFill/>
        </p:spPr>
        <p:txBody>
          <a:bodyPr wrap="none" rtlCol="0" anchor="ctr">
            <a:spAutoFit/>
          </a:bodyPr>
          <a:lstStyle/>
          <a:p>
            <a:pPr algn="ctr"/>
            <a:r>
              <a:rPr lang="en-US" sz="2000" dirty="0">
                <a:solidFill>
                  <a:schemeClr val="accent2">
                    <a:lumMod val="75000"/>
                  </a:schemeClr>
                </a:solidFill>
                <a:latin typeface="Arial" panose="020B0604020202020204" pitchFamily="34" charset="0"/>
              </a:rPr>
              <a:t>May 2021</a:t>
            </a:r>
          </a:p>
        </p:txBody>
      </p:sp>
      <p:sp>
        <p:nvSpPr>
          <p:cNvPr id="62" name="TextBox 61">
            <a:extLst>
              <a:ext uri="{FF2B5EF4-FFF2-40B4-BE49-F238E27FC236}">
                <a16:creationId xmlns:a16="http://schemas.microsoft.com/office/drawing/2014/main" id="{AB12AF44-8FA9-4045-9996-546358A0CEEE}"/>
              </a:ext>
            </a:extLst>
          </p:cNvPr>
          <p:cNvSpPr txBox="1"/>
          <p:nvPr/>
        </p:nvSpPr>
        <p:spPr>
          <a:xfrm>
            <a:off x="3563836" y="3173697"/>
            <a:ext cx="1382109" cy="400110"/>
          </a:xfrm>
          <a:prstGeom prst="rect">
            <a:avLst/>
          </a:prstGeom>
          <a:noFill/>
        </p:spPr>
        <p:txBody>
          <a:bodyPr wrap="none" rtlCol="0" anchor="ctr">
            <a:spAutoFit/>
          </a:bodyPr>
          <a:lstStyle/>
          <a:p>
            <a:pPr algn="ctr"/>
            <a:r>
              <a:rPr lang="en-US" sz="2000" dirty="0">
                <a:solidFill>
                  <a:schemeClr val="accent6">
                    <a:lumMod val="75000"/>
                  </a:schemeClr>
                </a:solidFill>
                <a:latin typeface="Arial" panose="020B0604020202020204" pitchFamily="34" charset="0"/>
              </a:rPr>
              <a:t>June 2021</a:t>
            </a:r>
          </a:p>
        </p:txBody>
      </p:sp>
      <p:sp>
        <p:nvSpPr>
          <p:cNvPr id="3" name="TextBox 2">
            <a:extLst>
              <a:ext uri="{FF2B5EF4-FFF2-40B4-BE49-F238E27FC236}">
                <a16:creationId xmlns:a16="http://schemas.microsoft.com/office/drawing/2014/main" id="{A03D9C5D-AF35-2E9E-E642-8150158929DB}"/>
              </a:ext>
            </a:extLst>
          </p:cNvPr>
          <p:cNvSpPr txBox="1"/>
          <p:nvPr/>
        </p:nvSpPr>
        <p:spPr>
          <a:xfrm>
            <a:off x="76352" y="3516091"/>
            <a:ext cx="1970393" cy="1077218"/>
          </a:xfrm>
          <a:prstGeom prst="rect">
            <a:avLst/>
          </a:prstGeom>
          <a:noFill/>
        </p:spPr>
        <p:txBody>
          <a:bodyPr wrap="square" rtlCol="0">
            <a:spAutoFit/>
          </a:bodyPr>
          <a:lstStyle/>
          <a:p>
            <a:r>
              <a:rPr lang="en-US" sz="1600" dirty="0">
                <a:solidFill>
                  <a:srgbClr val="2B4398"/>
                </a:solidFill>
                <a:latin typeface="Arial" panose="020B0604020202020204" pitchFamily="34" charset="0"/>
              </a:rPr>
              <a:t>Many months/years of behind the scenes work prior to May 2021</a:t>
            </a:r>
          </a:p>
        </p:txBody>
      </p:sp>
      <p:pic>
        <p:nvPicPr>
          <p:cNvPr id="5" name="Picture 4" descr="A map of the world&#10;&#10;Description automatically generated with low confidence">
            <a:extLst>
              <a:ext uri="{FF2B5EF4-FFF2-40B4-BE49-F238E27FC236}">
                <a16:creationId xmlns:a16="http://schemas.microsoft.com/office/drawing/2014/main" id="{8062BE15-D35A-6B4D-C959-5AA3194F2E48}"/>
              </a:ext>
            </a:extLst>
          </p:cNvPr>
          <p:cNvPicPr>
            <a:picLocks noChangeAspect="1"/>
          </p:cNvPicPr>
          <p:nvPr/>
        </p:nvPicPr>
        <p:blipFill>
          <a:blip r:embed="rId3"/>
          <a:stretch>
            <a:fillRect/>
          </a:stretch>
        </p:blipFill>
        <p:spPr>
          <a:xfrm>
            <a:off x="128163" y="1636121"/>
            <a:ext cx="1918581" cy="1918581"/>
          </a:xfrm>
          <a:prstGeom prst="rect">
            <a:avLst/>
          </a:prstGeom>
        </p:spPr>
      </p:pic>
    </p:spTree>
    <p:extLst>
      <p:ext uri="{BB962C8B-B14F-4D97-AF65-F5344CB8AC3E}">
        <p14:creationId xmlns:p14="http://schemas.microsoft.com/office/powerpoint/2010/main" val="3649868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1098283" y="207927"/>
            <a:ext cx="8462616" cy="682802"/>
          </a:xfrm>
        </p:spPr>
        <p:txBody>
          <a:bodyPr>
            <a:normAutofit/>
          </a:bodyPr>
          <a:lstStyle/>
          <a:p>
            <a:pPr algn="ctr"/>
            <a:r>
              <a:rPr lang="en-US" sz="3200" dirty="0">
                <a:solidFill>
                  <a:srgbClr val="00B050"/>
                </a:solidFill>
              </a:rPr>
              <a:t>Detailed VLM Historical Timeline</a:t>
            </a:r>
          </a:p>
        </p:txBody>
      </p:sp>
      <p:sp>
        <p:nvSpPr>
          <p:cNvPr id="3" name="TextBox 2">
            <a:extLst>
              <a:ext uri="{FF2B5EF4-FFF2-40B4-BE49-F238E27FC236}">
                <a16:creationId xmlns:a16="http://schemas.microsoft.com/office/drawing/2014/main" id="{2D8398D1-05DD-F64A-A174-F1CE3122F9B0}"/>
              </a:ext>
            </a:extLst>
          </p:cNvPr>
          <p:cNvSpPr txBox="1"/>
          <p:nvPr/>
        </p:nvSpPr>
        <p:spPr>
          <a:xfrm>
            <a:off x="757276" y="944517"/>
            <a:ext cx="9556618" cy="590931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B050"/>
                </a:solidFill>
                <a:latin typeface="Arial" panose="020B0604020202020204" pitchFamily="34" charset="0"/>
              </a:rPr>
              <a:t>May 2021 </a:t>
            </a:r>
            <a:r>
              <a:rPr lang="en-US" dirty="0">
                <a:solidFill>
                  <a:srgbClr val="2B4398"/>
                </a:solidFill>
                <a:latin typeface="Arial" panose="020B0604020202020204" pitchFamily="34" charset="0"/>
              </a:rPr>
              <a:t>Tom </a:t>
            </a:r>
            <a:r>
              <a:rPr lang="en-US" dirty="0" err="1">
                <a:solidFill>
                  <a:srgbClr val="2B4398"/>
                </a:solidFill>
                <a:latin typeface="Arial" panose="020B0604020202020204" pitchFamily="34" charset="0"/>
              </a:rPr>
              <a:t>Granatir</a:t>
            </a:r>
            <a:r>
              <a:rPr lang="en-US" dirty="0">
                <a:solidFill>
                  <a:srgbClr val="2B4398"/>
                </a:solidFill>
                <a:latin typeface="Arial" panose="020B0604020202020204" pitchFamily="34" charset="0"/>
              </a:rPr>
              <a:t> reached out to Zoe Deol to learn more about ABVLM</a:t>
            </a:r>
          </a:p>
          <a:p>
            <a:pPr marL="285750" indent="-285750">
              <a:buFont typeface="Arial" panose="020B0604020202020204" pitchFamily="34" charset="0"/>
              <a:buChar char="•"/>
            </a:pPr>
            <a:r>
              <a:rPr lang="en-US" dirty="0">
                <a:solidFill>
                  <a:srgbClr val="00B050"/>
                </a:solidFill>
                <a:latin typeface="Arial" panose="020B0604020202020204" pitchFamily="34" charset="0"/>
              </a:rPr>
              <a:t>Also in May 2021</a:t>
            </a:r>
            <a:r>
              <a:rPr lang="en-US" dirty="0">
                <a:solidFill>
                  <a:srgbClr val="2B4398"/>
                </a:solidFill>
                <a:latin typeface="Arial" panose="020B0604020202020204" pitchFamily="34" charset="0"/>
              </a:rPr>
              <a:t>, Jeff Schoonover wrote to ABFM to ask for support for a VLM FPD. ABFM later declined.</a:t>
            </a:r>
          </a:p>
          <a:p>
            <a:pPr marL="742950" lvl="1" indent="-285750">
              <a:buFont typeface="Arial" panose="020B0604020202020204" pitchFamily="34" charset="0"/>
              <a:buChar char="•"/>
            </a:pPr>
            <a:r>
              <a:rPr lang="en-US" dirty="0">
                <a:solidFill>
                  <a:srgbClr val="2B4398"/>
                </a:solidFill>
                <a:latin typeface="Arial" panose="020B0604020202020204" pitchFamily="34" charset="0"/>
              </a:rPr>
              <a:t>American Vein and Lymphatic Society (AVLS) assembled a Task Force of AVLS members to garner support from their own boards in a similar fashion.</a:t>
            </a:r>
          </a:p>
          <a:p>
            <a:pPr marL="285750" indent="-285750">
              <a:buFont typeface="Arial" panose="020B0604020202020204" pitchFamily="34" charset="0"/>
              <a:buChar char="•"/>
            </a:pPr>
            <a:r>
              <a:rPr lang="en-US" dirty="0">
                <a:solidFill>
                  <a:srgbClr val="00B050"/>
                </a:solidFill>
                <a:latin typeface="Arial" panose="020B0604020202020204" pitchFamily="34" charset="0"/>
              </a:rPr>
              <a:t>August 2021</a:t>
            </a:r>
            <a:r>
              <a:rPr lang="en-US" dirty="0">
                <a:solidFill>
                  <a:srgbClr val="2B4398"/>
                </a:solidFill>
                <a:latin typeface="Arial" panose="020B0604020202020204" pitchFamily="34" charset="0"/>
              </a:rPr>
              <a:t>, After Tom and Zoe’s initial phone call, a Zoom meeting was scheduled with Tom, Zoe, Mark Meissner, Jeff Schoonover, and Dean Bender from AVLS to discuss our intended path forward for VLM. Zoe and Jeff became co-chairs of this effort.</a:t>
            </a:r>
          </a:p>
          <a:p>
            <a:pPr marL="742950" lvl="1" indent="-285750">
              <a:buFont typeface="Arial" panose="020B0604020202020204" pitchFamily="34" charset="0"/>
              <a:buChar char="•"/>
            </a:pPr>
            <a:r>
              <a:rPr lang="en-US" dirty="0">
                <a:solidFill>
                  <a:srgbClr val="2B4398"/>
                </a:solidFill>
                <a:latin typeface="Arial" panose="020B0604020202020204" pitchFamily="34" charset="0"/>
              </a:rPr>
              <a:t>Zoe arranged meeting with </a:t>
            </a:r>
            <a:r>
              <a:rPr lang="en-US" dirty="0">
                <a:solidFill>
                  <a:srgbClr val="00B050"/>
                </a:solidFill>
                <a:latin typeface="Arial" panose="020B0604020202020204" pitchFamily="34" charset="0"/>
              </a:rPr>
              <a:t>Lynn Kirk from ACGME </a:t>
            </a:r>
            <a:r>
              <a:rPr lang="en-US" dirty="0">
                <a:solidFill>
                  <a:srgbClr val="2B4398"/>
                </a:solidFill>
                <a:latin typeface="Arial" panose="020B0604020202020204" pitchFamily="34" charset="0"/>
              </a:rPr>
              <a:t>to discuss pathway to accreditation.</a:t>
            </a:r>
          </a:p>
          <a:p>
            <a:pPr marL="742950" lvl="1" indent="-285750">
              <a:buFont typeface="Arial" panose="020B0604020202020204" pitchFamily="34" charset="0"/>
              <a:buChar char="•"/>
            </a:pPr>
            <a:r>
              <a:rPr lang="en-US" dirty="0">
                <a:solidFill>
                  <a:srgbClr val="2B4398"/>
                </a:solidFill>
                <a:latin typeface="Arial" panose="020B0604020202020204" pitchFamily="34" charset="0"/>
              </a:rPr>
              <a:t>Official </a:t>
            </a:r>
            <a:r>
              <a:rPr lang="en-US" dirty="0">
                <a:solidFill>
                  <a:srgbClr val="00B050"/>
                </a:solidFill>
                <a:latin typeface="Arial" panose="020B0604020202020204" pitchFamily="34" charset="0"/>
              </a:rPr>
              <a:t>VLM Work Group </a:t>
            </a:r>
            <a:r>
              <a:rPr lang="en-US" dirty="0">
                <a:solidFill>
                  <a:srgbClr val="2B4398"/>
                </a:solidFill>
                <a:latin typeface="Arial" panose="020B0604020202020204" pitchFamily="34" charset="0"/>
              </a:rPr>
              <a:t>then started to assemble with invitations extended to key members from Society of Interventional Radiology (SIR), Society for Vascular Surgery (SVS), Society for Vascular Medicine (SVM), Society for Cardiovascular Angiography and Interventions (SCAI), and American Society of Dermatologic Surgery (ASDS) as well as American Association of Dermatologists (AAD.) By</a:t>
            </a:r>
          </a:p>
          <a:p>
            <a:pPr marL="285750" indent="-285750">
              <a:buFont typeface="Arial" panose="020B0604020202020204" pitchFamily="34" charset="0"/>
              <a:buChar char="•"/>
            </a:pPr>
            <a:r>
              <a:rPr lang="en-US" dirty="0">
                <a:solidFill>
                  <a:srgbClr val="00B050"/>
                </a:solidFill>
                <a:latin typeface="Arial" panose="020B0604020202020204" pitchFamily="34" charset="0"/>
              </a:rPr>
              <a:t>September 2021 </a:t>
            </a:r>
            <a:r>
              <a:rPr lang="en-US" dirty="0">
                <a:solidFill>
                  <a:srgbClr val="2B4398"/>
                </a:solidFill>
                <a:latin typeface="Arial" panose="020B0604020202020204" pitchFamily="34" charset="0"/>
              </a:rPr>
              <a:t>the group was taking shape and first group Zoom meeting took place.  Zoe reached out to </a:t>
            </a:r>
            <a:r>
              <a:rPr lang="en-US" dirty="0" err="1">
                <a:solidFill>
                  <a:srgbClr val="2B4398"/>
                </a:solidFill>
                <a:latin typeface="Arial" panose="020B0604020202020204" pitchFamily="34" charset="0"/>
              </a:rPr>
              <a:t>Rabih</a:t>
            </a:r>
            <a:r>
              <a:rPr lang="en-US" dirty="0">
                <a:solidFill>
                  <a:srgbClr val="2B4398"/>
                </a:solidFill>
                <a:latin typeface="Arial" panose="020B0604020202020204" pitchFamily="34" charset="0"/>
              </a:rPr>
              <a:t> </a:t>
            </a:r>
            <a:r>
              <a:rPr lang="en-US" dirty="0" err="1">
                <a:solidFill>
                  <a:srgbClr val="2B4398"/>
                </a:solidFill>
                <a:latin typeface="Arial" panose="020B0604020202020204" pitchFamily="34" charset="0"/>
              </a:rPr>
              <a:t>Chaer</a:t>
            </a:r>
            <a:r>
              <a:rPr lang="en-US" dirty="0">
                <a:solidFill>
                  <a:srgbClr val="2B4398"/>
                </a:solidFill>
                <a:latin typeface="Arial" panose="020B0604020202020204" pitchFamily="34" charset="0"/>
              </a:rPr>
              <a:t>, vascular surgeon from ABS to ask him to join the group as a liaison to ABS. </a:t>
            </a:r>
            <a:r>
              <a:rPr lang="en-US" dirty="0" err="1">
                <a:solidFill>
                  <a:srgbClr val="2B4398"/>
                </a:solidFill>
                <a:latin typeface="Arial" panose="020B0604020202020204" pitchFamily="34" charset="0"/>
              </a:rPr>
              <a:t>Rabih</a:t>
            </a:r>
            <a:r>
              <a:rPr lang="en-US" dirty="0">
                <a:solidFill>
                  <a:srgbClr val="2B4398"/>
                </a:solidFill>
                <a:latin typeface="Arial" panose="020B0604020202020204" pitchFamily="34" charset="0"/>
              </a:rPr>
              <a:t> accepted.</a:t>
            </a:r>
            <a:endParaRPr lang="en-US" dirty="0">
              <a:solidFill>
                <a:srgbClr val="00B050"/>
              </a:solidFill>
              <a:latin typeface="Arial" panose="020B0604020202020204" pitchFamily="34" charset="0"/>
            </a:endParaRPr>
          </a:p>
          <a:p>
            <a:pPr marL="285750" indent="-285750">
              <a:buFont typeface="Arial" panose="020B0604020202020204" pitchFamily="34" charset="0"/>
              <a:buChar char="•"/>
            </a:pPr>
            <a:r>
              <a:rPr lang="en-US" dirty="0">
                <a:solidFill>
                  <a:srgbClr val="00B050"/>
                </a:solidFill>
                <a:latin typeface="Arial" panose="020B0604020202020204" pitchFamily="34" charset="0"/>
              </a:rPr>
              <a:t>October 2021</a:t>
            </a:r>
            <a:r>
              <a:rPr lang="en-US" dirty="0">
                <a:solidFill>
                  <a:srgbClr val="2B4398"/>
                </a:solidFill>
                <a:latin typeface="Arial" panose="020B0604020202020204" pitchFamily="34" charset="0"/>
              </a:rPr>
              <a:t>, first </a:t>
            </a:r>
            <a:r>
              <a:rPr lang="en-US" dirty="0">
                <a:solidFill>
                  <a:srgbClr val="00B050"/>
                </a:solidFill>
                <a:latin typeface="Arial" panose="020B0604020202020204" pitchFamily="34" charset="0"/>
              </a:rPr>
              <a:t>VLM Leadership Group </a:t>
            </a:r>
            <a:r>
              <a:rPr lang="en-US" dirty="0">
                <a:solidFill>
                  <a:srgbClr val="2B4398"/>
                </a:solidFill>
                <a:latin typeface="Arial" panose="020B0604020202020204" pitchFamily="34" charset="0"/>
              </a:rPr>
              <a:t>Zoom meeting took place.  Monthly meeting would occur through January 2022, when the group would also have representation from the American Board of Radiology (ABR)</a:t>
            </a:r>
            <a:endParaRPr lang="en-US" dirty="0">
              <a:solidFill>
                <a:srgbClr val="00B050"/>
              </a:solidFill>
              <a:latin typeface="Arial" panose="020B0604020202020204" pitchFamily="34" charset="0"/>
            </a:endParaRPr>
          </a:p>
        </p:txBody>
      </p:sp>
    </p:spTree>
    <p:extLst>
      <p:ext uri="{BB962C8B-B14F-4D97-AF65-F5344CB8AC3E}">
        <p14:creationId xmlns:p14="http://schemas.microsoft.com/office/powerpoint/2010/main" val="369998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1098283" y="0"/>
            <a:ext cx="8462616" cy="682802"/>
          </a:xfrm>
        </p:spPr>
        <p:txBody>
          <a:bodyPr>
            <a:normAutofit/>
          </a:bodyPr>
          <a:lstStyle/>
          <a:p>
            <a:pPr algn="ctr"/>
            <a:r>
              <a:rPr lang="en-US" sz="3200" dirty="0">
                <a:solidFill>
                  <a:srgbClr val="00B050"/>
                </a:solidFill>
              </a:rPr>
              <a:t>Detailed VLM Historical Timeline</a:t>
            </a:r>
          </a:p>
        </p:txBody>
      </p:sp>
      <p:sp>
        <p:nvSpPr>
          <p:cNvPr id="6" name="TextBox 5">
            <a:extLst>
              <a:ext uri="{FF2B5EF4-FFF2-40B4-BE49-F238E27FC236}">
                <a16:creationId xmlns:a16="http://schemas.microsoft.com/office/drawing/2014/main" id="{4AA41DCE-4985-E61D-6B27-71A5263A1853}"/>
              </a:ext>
            </a:extLst>
          </p:cNvPr>
          <p:cNvSpPr txBox="1"/>
          <p:nvPr/>
        </p:nvSpPr>
        <p:spPr>
          <a:xfrm>
            <a:off x="1098283" y="868008"/>
            <a:ext cx="8858534" cy="563231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B050"/>
                </a:solidFill>
                <a:latin typeface="Arial" panose="020B0604020202020204" pitchFamily="34" charset="0"/>
              </a:rPr>
              <a:t>January 2022</a:t>
            </a:r>
            <a:r>
              <a:rPr lang="en-US" dirty="0">
                <a:solidFill>
                  <a:srgbClr val="2B4398"/>
                </a:solidFill>
                <a:latin typeface="Arial" panose="020B0604020202020204" pitchFamily="34" charset="0"/>
              </a:rPr>
              <a:t>, the </a:t>
            </a:r>
            <a:r>
              <a:rPr lang="en-US" dirty="0">
                <a:solidFill>
                  <a:srgbClr val="00B050"/>
                </a:solidFill>
                <a:latin typeface="Arial" panose="020B0604020202020204" pitchFamily="34" charset="0"/>
              </a:rPr>
              <a:t>VLM Leadership Group </a:t>
            </a:r>
            <a:r>
              <a:rPr lang="en-US" dirty="0">
                <a:solidFill>
                  <a:srgbClr val="2B4398"/>
                </a:solidFill>
                <a:latin typeface="Arial" panose="020B0604020202020204" pitchFamily="34" charset="0"/>
              </a:rPr>
              <a:t>gave the task of “Defining the VLM Physician” by revising/updating the current ABVLM Core documents and Program Requirements to the now assembled </a:t>
            </a:r>
            <a:r>
              <a:rPr lang="en-US" dirty="0">
                <a:solidFill>
                  <a:srgbClr val="00B050"/>
                </a:solidFill>
                <a:latin typeface="Arial" panose="020B0604020202020204" pitchFamily="34" charset="0"/>
              </a:rPr>
              <a:t>VLM Writing Group.</a:t>
            </a:r>
          </a:p>
          <a:p>
            <a:pPr marL="285750" indent="-285750">
              <a:buFont typeface="Arial" panose="020B0604020202020204" pitchFamily="34" charset="0"/>
              <a:buChar char="•"/>
            </a:pPr>
            <a:r>
              <a:rPr lang="en-US" dirty="0">
                <a:solidFill>
                  <a:srgbClr val="00B050"/>
                </a:solidFill>
                <a:latin typeface="Arial" panose="020B0604020202020204" pitchFamily="34" charset="0"/>
              </a:rPr>
              <a:t>January 2022, </a:t>
            </a:r>
            <a:r>
              <a:rPr lang="en-US" dirty="0">
                <a:solidFill>
                  <a:srgbClr val="2B4398"/>
                </a:solidFill>
                <a:latin typeface="Arial" panose="020B0604020202020204" pitchFamily="34" charset="0"/>
              </a:rPr>
              <a:t>Zoe and Mark speak with president of the </a:t>
            </a:r>
            <a:r>
              <a:rPr lang="en-US" dirty="0">
                <a:solidFill>
                  <a:srgbClr val="00B050"/>
                </a:solidFill>
                <a:latin typeface="Arial" panose="020B0604020202020204" pitchFamily="34" charset="0"/>
              </a:rPr>
              <a:t>American Board of Surgery (ABS), </a:t>
            </a:r>
            <a:r>
              <a:rPr lang="en-US" dirty="0">
                <a:solidFill>
                  <a:srgbClr val="2B4398"/>
                </a:solidFill>
                <a:latin typeface="Arial" panose="020B0604020202020204" pitchFamily="34" charset="0"/>
              </a:rPr>
              <a:t>Jo </a:t>
            </a:r>
            <a:r>
              <a:rPr lang="en-US" dirty="0" err="1">
                <a:solidFill>
                  <a:srgbClr val="2B4398"/>
                </a:solidFill>
                <a:latin typeface="Arial" panose="020B0604020202020204" pitchFamily="34" charset="0"/>
              </a:rPr>
              <a:t>Buyske</a:t>
            </a:r>
            <a:r>
              <a:rPr lang="en-US" dirty="0">
                <a:solidFill>
                  <a:srgbClr val="2B4398"/>
                </a:solidFill>
                <a:latin typeface="Arial" panose="020B0604020202020204" pitchFamily="34" charset="0"/>
              </a:rPr>
              <a:t>, regarding the addition of a general surgeon board member to VLM Leadership Group, to represent those VLM surgeons who are not vascular surgeons (such as general and plastic surgeons.) John Mellinger’s name was brought up.  No confirmation was obtained.</a:t>
            </a:r>
          </a:p>
          <a:p>
            <a:pPr marL="742950" lvl="1" indent="-285750">
              <a:buFont typeface="Arial" panose="020B0604020202020204" pitchFamily="34" charset="0"/>
              <a:buChar char="•"/>
            </a:pPr>
            <a:r>
              <a:rPr lang="en-US" dirty="0">
                <a:solidFill>
                  <a:srgbClr val="2B4398"/>
                </a:solidFill>
                <a:latin typeface="Arial" panose="020B0604020202020204" pitchFamily="34" charset="0"/>
              </a:rPr>
              <a:t>Also in January we had the addition of </a:t>
            </a:r>
            <a:r>
              <a:rPr lang="en-US" dirty="0">
                <a:solidFill>
                  <a:srgbClr val="00B050"/>
                </a:solidFill>
                <a:latin typeface="Arial" panose="020B0604020202020204" pitchFamily="34" charset="0"/>
              </a:rPr>
              <a:t>American Board of Radiology (ABR) </a:t>
            </a:r>
            <a:r>
              <a:rPr lang="en-US" dirty="0">
                <a:solidFill>
                  <a:srgbClr val="2B4398"/>
                </a:solidFill>
                <a:latin typeface="Arial" panose="020B0604020202020204" pitchFamily="34" charset="0"/>
              </a:rPr>
              <a:t>to the Leadership Group with Brent Wegener (executive Director) and John Kauffman (treasurer)</a:t>
            </a:r>
            <a:endParaRPr lang="en-US" dirty="0">
              <a:solidFill>
                <a:srgbClr val="00B050"/>
              </a:solidFill>
              <a:latin typeface="Arial" panose="020B0604020202020204" pitchFamily="34" charset="0"/>
            </a:endParaRPr>
          </a:p>
          <a:p>
            <a:pPr marL="285750" indent="-285750">
              <a:buFont typeface="Arial" panose="020B0604020202020204" pitchFamily="34" charset="0"/>
              <a:buChar char="•"/>
            </a:pPr>
            <a:r>
              <a:rPr lang="en-US" dirty="0">
                <a:solidFill>
                  <a:srgbClr val="00B050"/>
                </a:solidFill>
                <a:latin typeface="Arial" panose="020B0604020202020204" pitchFamily="34" charset="0"/>
              </a:rPr>
              <a:t>February 2022 </a:t>
            </a:r>
            <a:r>
              <a:rPr lang="en-US" dirty="0">
                <a:solidFill>
                  <a:srgbClr val="2B4398"/>
                </a:solidFill>
                <a:latin typeface="Arial" panose="020B0604020202020204" pitchFamily="34" charset="0"/>
              </a:rPr>
              <a:t>the AVF presented the various opinions on FPD vs VLM specialty at their annual congress</a:t>
            </a:r>
            <a:r>
              <a:rPr lang="en-US" dirty="0">
                <a:solidFill>
                  <a:srgbClr val="00B050"/>
                </a:solidFill>
                <a:latin typeface="Arial" panose="020B0604020202020204" pitchFamily="34" charset="0"/>
              </a:rPr>
              <a:t>: </a:t>
            </a:r>
            <a:r>
              <a:rPr lang="en-US" dirty="0">
                <a:solidFill>
                  <a:srgbClr val="00B050"/>
                </a:solidFill>
                <a:latin typeface="Arial" panose="020B0604020202020204" pitchFamily="34" charset="0"/>
                <a:hlinkClick r:id="rId2">
                  <a:extLst>
                    <a:ext uri="{A12FA001-AC4F-418D-AE19-62706E023703}">
                      <ahyp:hlinkClr xmlns:ahyp="http://schemas.microsoft.com/office/drawing/2018/hyperlinkcolor" val="tx"/>
                    </a:ext>
                  </a:extLst>
                </a:hlinkClick>
              </a:rPr>
              <a:t>https://vimeo.com/682328708/34a97eb244</a:t>
            </a:r>
            <a:r>
              <a:rPr lang="en-US" dirty="0">
                <a:solidFill>
                  <a:srgbClr val="00B050"/>
                </a:solidFill>
                <a:latin typeface="Arial" panose="020B0604020202020204" pitchFamily="34" charset="0"/>
              </a:rPr>
              <a:t>  </a:t>
            </a:r>
          </a:p>
          <a:p>
            <a:pPr marL="742950" lvl="1" indent="-285750">
              <a:buFont typeface="Arial" panose="020B0604020202020204" pitchFamily="34" charset="0"/>
              <a:buChar char="•"/>
            </a:pPr>
            <a:r>
              <a:rPr lang="en-US" dirty="0">
                <a:solidFill>
                  <a:srgbClr val="2B4398"/>
                </a:solidFill>
                <a:latin typeface="Arial" panose="020B0604020202020204" pitchFamily="34" charset="0"/>
              </a:rPr>
              <a:t>Zoe, Mark, and Neil supported VLM specialty recognition. BK supported FPD. </a:t>
            </a:r>
            <a:r>
              <a:rPr lang="en-US" dirty="0" err="1">
                <a:solidFill>
                  <a:srgbClr val="2B4398"/>
                </a:solidFill>
                <a:latin typeface="Arial" panose="020B0604020202020204" pitchFamily="34" charset="0"/>
              </a:rPr>
              <a:t>Rabih</a:t>
            </a:r>
            <a:r>
              <a:rPr lang="en-US" dirty="0">
                <a:solidFill>
                  <a:srgbClr val="2B4398"/>
                </a:solidFill>
                <a:latin typeface="Arial" panose="020B0604020202020204" pitchFamily="34" charset="0"/>
              </a:rPr>
              <a:t> made it clear that his position as a representative of ABS was to support a vascular surgery lead FPD. While </a:t>
            </a:r>
            <a:r>
              <a:rPr lang="en-US" dirty="0" err="1">
                <a:solidFill>
                  <a:srgbClr val="2B4398"/>
                </a:solidFill>
                <a:latin typeface="Arial" panose="020B0604020202020204" pitchFamily="34" charset="0"/>
              </a:rPr>
              <a:t>Elna</a:t>
            </a:r>
            <a:r>
              <a:rPr lang="en-US" dirty="0">
                <a:solidFill>
                  <a:srgbClr val="2B4398"/>
                </a:solidFill>
                <a:latin typeface="Arial" panose="020B0604020202020204" pitchFamily="34" charset="0"/>
              </a:rPr>
              <a:t> Masuda was originally invited to support FPD, she later switched and is now an active member of the VLM Work Group, nominated to represent AVF.</a:t>
            </a:r>
            <a:endParaRPr lang="en-US" dirty="0">
              <a:solidFill>
                <a:srgbClr val="00B050"/>
              </a:solidFill>
              <a:latin typeface="Arial" panose="020B0604020202020204" pitchFamily="34" charset="0"/>
            </a:endParaRPr>
          </a:p>
          <a:p>
            <a:pPr marL="285750" indent="-285750">
              <a:buFont typeface="Arial" panose="020B0604020202020204" pitchFamily="34" charset="0"/>
              <a:buChar char="•"/>
            </a:pPr>
            <a:r>
              <a:rPr lang="en-US" dirty="0">
                <a:solidFill>
                  <a:srgbClr val="00B050"/>
                </a:solidFill>
                <a:latin typeface="Arial" panose="020B0604020202020204" pitchFamily="34" charset="0"/>
              </a:rPr>
              <a:t>March/April 2022</a:t>
            </a:r>
            <a:r>
              <a:rPr lang="en-US" dirty="0">
                <a:solidFill>
                  <a:srgbClr val="2B4398"/>
                </a:solidFill>
                <a:latin typeface="Arial" panose="020B0604020202020204" pitchFamily="34" charset="0"/>
              </a:rPr>
              <a:t>: SVS (BK Lal, Michael </a:t>
            </a:r>
            <a:r>
              <a:rPr lang="en-US" dirty="0" err="1">
                <a:solidFill>
                  <a:srgbClr val="2B4398"/>
                </a:solidFill>
                <a:latin typeface="Arial" panose="020B0604020202020204" pitchFamily="34" charset="0"/>
              </a:rPr>
              <a:t>Dalsing</a:t>
            </a:r>
            <a:r>
              <a:rPr lang="en-US" dirty="0">
                <a:solidFill>
                  <a:srgbClr val="2B4398"/>
                </a:solidFill>
                <a:latin typeface="Arial" panose="020B0604020202020204" pitchFamily="34" charset="0"/>
              </a:rPr>
              <a:t>, Ken Slaw) silently withdrew their support for the VLM Work Group to pursue Vascular Surgery FPD.</a:t>
            </a:r>
          </a:p>
        </p:txBody>
      </p:sp>
    </p:spTree>
    <p:extLst>
      <p:ext uri="{BB962C8B-B14F-4D97-AF65-F5344CB8AC3E}">
        <p14:creationId xmlns:p14="http://schemas.microsoft.com/office/powerpoint/2010/main" val="261877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A1BE-BEDB-2B4F-AA0A-35A0B15E5C32}"/>
              </a:ext>
            </a:extLst>
          </p:cNvPr>
          <p:cNvSpPr>
            <a:spLocks noGrp="1"/>
          </p:cNvSpPr>
          <p:nvPr>
            <p:ph type="title"/>
          </p:nvPr>
        </p:nvSpPr>
        <p:spPr>
          <a:xfrm>
            <a:off x="809222" y="273106"/>
            <a:ext cx="8147713" cy="1325563"/>
          </a:xfrm>
        </p:spPr>
        <p:txBody>
          <a:bodyPr/>
          <a:lstStyle/>
          <a:p>
            <a:pPr algn="ctr"/>
            <a:r>
              <a:rPr lang="en-US" dirty="0"/>
              <a:t>When The Tides Turned</a:t>
            </a:r>
          </a:p>
        </p:txBody>
      </p:sp>
      <p:pic>
        <p:nvPicPr>
          <p:cNvPr id="5" name="Picture 4">
            <a:extLst>
              <a:ext uri="{FF2B5EF4-FFF2-40B4-BE49-F238E27FC236}">
                <a16:creationId xmlns:a16="http://schemas.microsoft.com/office/drawing/2014/main" id="{F01CAC85-C357-7E4A-A90F-4389C3685D88}"/>
              </a:ext>
            </a:extLst>
          </p:cNvPr>
          <p:cNvPicPr>
            <a:picLocks noChangeAspect="1"/>
          </p:cNvPicPr>
          <p:nvPr/>
        </p:nvPicPr>
        <p:blipFill>
          <a:blip r:embed="rId2"/>
          <a:srcRect/>
          <a:stretch/>
        </p:blipFill>
        <p:spPr>
          <a:xfrm>
            <a:off x="809222" y="1800375"/>
            <a:ext cx="1859458" cy="1859458"/>
          </a:xfrm>
          <a:prstGeom prst="rect">
            <a:avLst/>
          </a:prstGeom>
        </p:spPr>
      </p:pic>
      <p:sp>
        <p:nvSpPr>
          <p:cNvPr id="16" name="TextBox 15">
            <a:extLst>
              <a:ext uri="{FF2B5EF4-FFF2-40B4-BE49-F238E27FC236}">
                <a16:creationId xmlns:a16="http://schemas.microsoft.com/office/drawing/2014/main" id="{1F83EBA3-969D-9B49-8D17-AC53703F576A}"/>
              </a:ext>
            </a:extLst>
          </p:cNvPr>
          <p:cNvSpPr txBox="1"/>
          <p:nvPr/>
        </p:nvSpPr>
        <p:spPr>
          <a:xfrm>
            <a:off x="716853" y="3861539"/>
            <a:ext cx="1859458" cy="1169551"/>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Tom </a:t>
            </a:r>
            <a:r>
              <a:rPr lang="en-US" sz="1400" dirty="0" err="1">
                <a:solidFill>
                  <a:srgbClr val="003B71"/>
                </a:solidFill>
                <a:latin typeface="Arial" panose="020B0604020202020204" pitchFamily="34" charset="0"/>
              </a:rPr>
              <a:t>Granatir</a:t>
            </a:r>
            <a:r>
              <a:rPr lang="en-US" sz="1400" dirty="0">
                <a:solidFill>
                  <a:srgbClr val="003B71"/>
                </a:solidFill>
                <a:latin typeface="Arial" panose="020B0604020202020204" pitchFamily="34" charset="0"/>
              </a:rPr>
              <a:t>, ABMS Senior Vice President, Policy and External Relations</a:t>
            </a:r>
          </a:p>
          <a:p>
            <a:pPr algn="ctr"/>
            <a:r>
              <a:rPr lang="en-US" sz="1400" dirty="0">
                <a:solidFill>
                  <a:srgbClr val="003B71"/>
                </a:solidFill>
                <a:latin typeface="Arial" panose="020B0604020202020204" pitchFamily="34" charset="0"/>
              </a:rPr>
              <a:t> </a:t>
            </a:r>
          </a:p>
        </p:txBody>
      </p:sp>
      <p:sp>
        <p:nvSpPr>
          <p:cNvPr id="3" name="TextBox 2">
            <a:extLst>
              <a:ext uri="{FF2B5EF4-FFF2-40B4-BE49-F238E27FC236}">
                <a16:creationId xmlns:a16="http://schemas.microsoft.com/office/drawing/2014/main" id="{CE2B84E8-C20F-4043-B67B-7D362EB25ABD}"/>
              </a:ext>
            </a:extLst>
          </p:cNvPr>
          <p:cNvSpPr txBox="1"/>
          <p:nvPr/>
        </p:nvSpPr>
        <p:spPr>
          <a:xfrm>
            <a:off x="2668679" y="1598669"/>
            <a:ext cx="7947659" cy="4893647"/>
          </a:xfrm>
          <a:prstGeom prst="rect">
            <a:avLst/>
          </a:prstGeom>
          <a:noFill/>
        </p:spPr>
        <p:txBody>
          <a:bodyPr wrap="square" rtlCol="0">
            <a:spAutoFit/>
          </a:bodyPr>
          <a:lstStyle/>
          <a:p>
            <a:r>
              <a:rPr lang="en-US" sz="2400" b="1" dirty="0">
                <a:solidFill>
                  <a:srgbClr val="92D050"/>
                </a:solidFill>
                <a:latin typeface="Arial" panose="020B0604020202020204" pitchFamily="34" charset="0"/>
              </a:rPr>
              <a:t>Key Turning Point: </a:t>
            </a:r>
            <a:r>
              <a:rPr lang="en-US" sz="2400" dirty="0">
                <a:solidFill>
                  <a:srgbClr val="2B4398"/>
                </a:solidFill>
                <a:latin typeface="Arial" panose="020B0604020202020204" pitchFamily="34" charset="0"/>
              </a:rPr>
              <a:t>ABMS Executive, Tom </a:t>
            </a:r>
            <a:r>
              <a:rPr lang="en-US" sz="2400" dirty="0" err="1">
                <a:solidFill>
                  <a:srgbClr val="2B4398"/>
                </a:solidFill>
                <a:latin typeface="Arial" panose="020B0604020202020204" pitchFamily="34" charset="0"/>
              </a:rPr>
              <a:t>Granatir</a:t>
            </a:r>
            <a:r>
              <a:rPr lang="en-US" sz="2400" dirty="0">
                <a:solidFill>
                  <a:srgbClr val="2B4398"/>
                </a:solidFill>
                <a:latin typeface="Arial" panose="020B0604020202020204" pitchFamily="34" charset="0"/>
              </a:rPr>
              <a:t>,  reached out to me specifically to learn more about VLM and our current fellowship programs/board.</a:t>
            </a:r>
          </a:p>
          <a:p>
            <a:endParaRPr lang="en-US" sz="2400" dirty="0">
              <a:solidFill>
                <a:srgbClr val="2B4398"/>
              </a:solidFill>
              <a:latin typeface="Arial" panose="020B0604020202020204" pitchFamily="34" charset="0"/>
            </a:endParaRPr>
          </a:p>
          <a:p>
            <a:pPr marL="342900" indent="-342900">
              <a:buFont typeface="Arial" panose="020B0604020202020204" pitchFamily="34" charset="0"/>
              <a:buChar char="•"/>
            </a:pPr>
            <a:r>
              <a:rPr lang="en-US" sz="2400" dirty="0">
                <a:solidFill>
                  <a:srgbClr val="2B4398"/>
                </a:solidFill>
                <a:latin typeface="Arial" panose="020B0604020202020204" pitchFamily="34" charset="0"/>
              </a:rPr>
              <a:t>In our discussions, it became clear that:</a:t>
            </a:r>
          </a:p>
          <a:p>
            <a:pPr marL="800100" lvl="1" indent="-342900">
              <a:buFont typeface="Arial" panose="020B0604020202020204" pitchFamily="34" charset="0"/>
              <a:buChar char="•"/>
            </a:pPr>
            <a:r>
              <a:rPr lang="en-US" sz="2400" i="1" dirty="0">
                <a:solidFill>
                  <a:srgbClr val="2B4398"/>
                </a:solidFill>
                <a:latin typeface="Arial" panose="020B0604020202020204" pitchFamily="34" charset="0"/>
              </a:rPr>
              <a:t>ABMS is aware of the need to accommodate physicians who choose to transition from one specialty to another mid-career. </a:t>
            </a:r>
          </a:p>
          <a:p>
            <a:pPr marL="800100" lvl="1" indent="-342900">
              <a:buFont typeface="Arial" panose="020B0604020202020204" pitchFamily="34" charset="0"/>
              <a:buChar char="•"/>
            </a:pPr>
            <a:r>
              <a:rPr lang="en-US" sz="2400" i="1" dirty="0">
                <a:solidFill>
                  <a:srgbClr val="2B4398"/>
                </a:solidFill>
                <a:latin typeface="Arial" panose="020B0604020202020204" pitchFamily="34" charset="0"/>
              </a:rPr>
              <a:t>ABMS is looking at VLM as a possible window into the future for other similar multi-specialty groups interested in training/certification/recognition (Wound Care, Bariatric Medicine, </a:t>
            </a:r>
            <a:r>
              <a:rPr lang="en-US" sz="2400" i="1" dirty="0" err="1">
                <a:solidFill>
                  <a:srgbClr val="2B4398"/>
                </a:solidFill>
                <a:latin typeface="Arial" panose="020B0604020202020204" pitchFamily="34" charset="0"/>
              </a:rPr>
              <a:t>etc</a:t>
            </a:r>
            <a:r>
              <a:rPr lang="en-US" sz="2400" i="1" dirty="0">
                <a:solidFill>
                  <a:srgbClr val="2B4398"/>
                </a:solidFill>
                <a:latin typeface="Arial" panose="020B0604020202020204" pitchFamily="34" charset="0"/>
              </a:rPr>
              <a:t>…)</a:t>
            </a:r>
          </a:p>
          <a:p>
            <a:endParaRPr lang="en-US" sz="2400" dirty="0">
              <a:latin typeface="Arial" panose="020B0604020202020204" pitchFamily="34" charset="0"/>
            </a:endParaRPr>
          </a:p>
        </p:txBody>
      </p:sp>
    </p:spTree>
    <p:extLst>
      <p:ext uri="{BB962C8B-B14F-4D97-AF65-F5344CB8AC3E}">
        <p14:creationId xmlns:p14="http://schemas.microsoft.com/office/powerpoint/2010/main" val="392831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523BEBB-483A-9E49-AB0A-EFDB98361EB4}"/>
              </a:ext>
            </a:extLst>
          </p:cNvPr>
          <p:cNvSpPr txBox="1">
            <a:spLocks/>
          </p:cNvSpPr>
          <p:nvPr/>
        </p:nvSpPr>
        <p:spPr>
          <a:xfrm>
            <a:off x="1128951" y="423080"/>
            <a:ext cx="8462616" cy="682802"/>
          </a:xfrm>
          <a:prstGeom prst="rect">
            <a:avLst/>
          </a:prstGeom>
        </p:spPr>
        <p:txBody>
          <a:bodyPr vert="horz" lIns="91440" tIns="45720" rIns="91440" bIns="45720" rtlCol="0" anchor="b">
            <a:norm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solidFill>
                  <a:srgbClr val="2B4398"/>
                </a:solidFill>
                <a:latin typeface="Arial" panose="020B0604020202020204" pitchFamily="34" charset="0"/>
              </a:rPr>
              <a:t>VLM Workgroup Structure</a:t>
            </a:r>
          </a:p>
        </p:txBody>
      </p:sp>
      <p:graphicFrame>
        <p:nvGraphicFramePr>
          <p:cNvPr id="8" name="Diagram 7">
            <a:extLst>
              <a:ext uri="{FF2B5EF4-FFF2-40B4-BE49-F238E27FC236}">
                <a16:creationId xmlns:a16="http://schemas.microsoft.com/office/drawing/2014/main" id="{840B6D60-265C-2040-882D-95BFC420B381}"/>
              </a:ext>
            </a:extLst>
          </p:cNvPr>
          <p:cNvGraphicFramePr/>
          <p:nvPr>
            <p:extLst>
              <p:ext uri="{D42A27DB-BD31-4B8C-83A1-F6EECF244321}">
                <p14:modId xmlns:p14="http://schemas.microsoft.com/office/powerpoint/2010/main" val="356589932"/>
              </p:ext>
            </p:extLst>
          </p:nvPr>
        </p:nvGraphicFramePr>
        <p:xfrm>
          <a:off x="1501254" y="1705970"/>
          <a:ext cx="7588155" cy="4135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9987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A1BE-BEDB-2B4F-AA0A-35A0B15E5C32}"/>
              </a:ext>
            </a:extLst>
          </p:cNvPr>
          <p:cNvSpPr>
            <a:spLocks noGrp="1"/>
          </p:cNvSpPr>
          <p:nvPr>
            <p:ph type="title"/>
          </p:nvPr>
        </p:nvSpPr>
        <p:spPr>
          <a:xfrm>
            <a:off x="0" y="590503"/>
            <a:ext cx="9917105" cy="923330"/>
          </a:xfrm>
        </p:spPr>
        <p:txBody>
          <a:bodyPr>
            <a:noAutofit/>
          </a:bodyPr>
          <a:lstStyle/>
          <a:p>
            <a:pPr algn="ctr"/>
            <a:r>
              <a:rPr lang="en-US" sz="3600" dirty="0"/>
              <a:t>VLM Subspecialty Leadership Group Co-Chairs</a:t>
            </a:r>
            <a:br>
              <a:rPr lang="en-US" sz="3600" dirty="0"/>
            </a:br>
            <a:endParaRPr lang="en-US" sz="3600" dirty="0"/>
          </a:p>
        </p:txBody>
      </p:sp>
      <p:pic>
        <p:nvPicPr>
          <p:cNvPr id="5" name="Picture 4" descr="A person smiling for the camera&#10;&#10;Description automatically generated with low confidence">
            <a:extLst>
              <a:ext uri="{FF2B5EF4-FFF2-40B4-BE49-F238E27FC236}">
                <a16:creationId xmlns:a16="http://schemas.microsoft.com/office/drawing/2014/main" id="{F01CAC85-C357-7E4A-A90F-4389C3685D88}"/>
              </a:ext>
            </a:extLst>
          </p:cNvPr>
          <p:cNvPicPr>
            <a:picLocks noChangeAspect="1"/>
          </p:cNvPicPr>
          <p:nvPr/>
        </p:nvPicPr>
        <p:blipFill>
          <a:blip r:embed="rId2"/>
          <a:stretch>
            <a:fillRect/>
          </a:stretch>
        </p:blipFill>
        <p:spPr>
          <a:xfrm>
            <a:off x="818875" y="2058107"/>
            <a:ext cx="1872543" cy="2265934"/>
          </a:xfrm>
          <a:prstGeom prst="rect">
            <a:avLst/>
          </a:prstGeom>
        </p:spPr>
      </p:pic>
      <p:sp>
        <p:nvSpPr>
          <p:cNvPr id="16" name="TextBox 15">
            <a:extLst>
              <a:ext uri="{FF2B5EF4-FFF2-40B4-BE49-F238E27FC236}">
                <a16:creationId xmlns:a16="http://schemas.microsoft.com/office/drawing/2014/main" id="{1F83EBA3-969D-9B49-8D17-AC53703F576A}"/>
              </a:ext>
            </a:extLst>
          </p:cNvPr>
          <p:cNvSpPr txBox="1"/>
          <p:nvPr/>
        </p:nvSpPr>
        <p:spPr>
          <a:xfrm>
            <a:off x="464024" y="4489259"/>
            <a:ext cx="2497540"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Zoe Deol, MD, FACS</a:t>
            </a:r>
          </a:p>
          <a:p>
            <a:pPr algn="ctr"/>
            <a:r>
              <a:rPr lang="en-US" sz="1400" dirty="0">
                <a:solidFill>
                  <a:srgbClr val="003B71"/>
                </a:solidFill>
                <a:latin typeface="Arial" panose="020B0604020202020204" pitchFamily="34" charset="0"/>
              </a:rPr>
              <a:t>General Surgery</a:t>
            </a:r>
          </a:p>
        </p:txBody>
      </p:sp>
      <p:sp>
        <p:nvSpPr>
          <p:cNvPr id="17" name="TextBox 16">
            <a:extLst>
              <a:ext uri="{FF2B5EF4-FFF2-40B4-BE49-F238E27FC236}">
                <a16:creationId xmlns:a16="http://schemas.microsoft.com/office/drawing/2014/main" id="{89FAE77A-D950-F548-8BC6-8F9BD969E762}"/>
              </a:ext>
            </a:extLst>
          </p:cNvPr>
          <p:cNvSpPr txBox="1"/>
          <p:nvPr/>
        </p:nvSpPr>
        <p:spPr>
          <a:xfrm>
            <a:off x="6215971" y="4489260"/>
            <a:ext cx="2497540"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Jeff Schoonover, MD</a:t>
            </a:r>
          </a:p>
          <a:p>
            <a:pPr algn="ctr"/>
            <a:r>
              <a:rPr lang="en-US" sz="1400" dirty="0">
                <a:solidFill>
                  <a:srgbClr val="003B71"/>
                </a:solidFill>
                <a:latin typeface="Arial" panose="020B0604020202020204" pitchFamily="34" charset="0"/>
              </a:rPr>
              <a:t>Family Medicine</a:t>
            </a:r>
          </a:p>
        </p:txBody>
      </p:sp>
      <p:sp>
        <p:nvSpPr>
          <p:cNvPr id="24" name="Left-Right Arrow 23">
            <a:extLst>
              <a:ext uri="{FF2B5EF4-FFF2-40B4-BE49-F238E27FC236}">
                <a16:creationId xmlns:a16="http://schemas.microsoft.com/office/drawing/2014/main" id="{4AD5D9BE-F7E9-C04C-948A-8FE78F18EB5B}"/>
              </a:ext>
            </a:extLst>
          </p:cNvPr>
          <p:cNvSpPr/>
          <p:nvPr/>
        </p:nvSpPr>
        <p:spPr>
          <a:xfrm>
            <a:off x="3333847" y="2948758"/>
            <a:ext cx="2497539"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6" name="Picture 25">
            <a:extLst>
              <a:ext uri="{FF2B5EF4-FFF2-40B4-BE49-F238E27FC236}">
                <a16:creationId xmlns:a16="http://schemas.microsoft.com/office/drawing/2014/main" id="{08643001-EBF8-8F43-B7AC-458F18556853}"/>
              </a:ext>
            </a:extLst>
          </p:cNvPr>
          <p:cNvPicPr>
            <a:picLocks noChangeAspect="1"/>
          </p:cNvPicPr>
          <p:nvPr/>
        </p:nvPicPr>
        <p:blipFill rotWithShape="1">
          <a:blip r:embed="rId3"/>
          <a:srcRect b="11083"/>
          <a:stretch/>
        </p:blipFill>
        <p:spPr>
          <a:xfrm>
            <a:off x="6473815" y="1966827"/>
            <a:ext cx="1767349" cy="2357214"/>
          </a:xfrm>
          <a:prstGeom prst="rect">
            <a:avLst/>
          </a:prstGeom>
        </p:spPr>
      </p:pic>
    </p:spTree>
    <p:extLst>
      <p:ext uri="{BB962C8B-B14F-4D97-AF65-F5344CB8AC3E}">
        <p14:creationId xmlns:p14="http://schemas.microsoft.com/office/powerpoint/2010/main" val="3906422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output-DE75C8A1-77D3-44B3-827E-06F5D7B8A302.mov" descr="video-output-DE75C8A1-77D3-44B3-827E-06F5D7B8A302.mov">
            <a:hlinkClick r:id="" action="ppaction://media"/>
            <a:extLst>
              <a:ext uri="{FF2B5EF4-FFF2-40B4-BE49-F238E27FC236}">
                <a16:creationId xmlns:a16="http://schemas.microsoft.com/office/drawing/2014/main" id="{1EE922AA-4288-AE42-9193-1622E0C2BB55}"/>
              </a:ext>
            </a:extLst>
          </p:cNvPr>
          <p:cNvPicPr>
            <a:picLocks noChangeAspect="1"/>
          </p:cNvPicPr>
          <p:nvPr>
            <a:videoFile r:link="rId2"/>
            <p:extLst>
              <p:ext uri="{DAA4B4D4-6D71-4841-9C94-3DE7FCFB9230}">
                <p14:media xmlns:p14="http://schemas.microsoft.com/office/powerpoint/2010/main" r:embed="rId1">
                  <p14:fade out="500"/>
                </p14:media>
              </p:ext>
            </p:extLst>
          </p:nvPr>
        </p:nvPicPr>
        <p:blipFill>
          <a:blip r:embed="rId5"/>
          <a:stretch>
            <a:fillRect/>
          </a:stretch>
        </p:blipFill>
        <p:spPr>
          <a:xfrm>
            <a:off x="3048000" y="381000"/>
            <a:ext cx="6096000" cy="6096000"/>
          </a:xfrm>
          <a:prstGeom prst="rect">
            <a:avLst/>
          </a:prstGeom>
        </p:spPr>
      </p:pic>
    </p:spTree>
    <p:extLst>
      <p:ext uri="{BB962C8B-B14F-4D97-AF65-F5344CB8AC3E}">
        <p14:creationId xmlns:p14="http://schemas.microsoft.com/office/powerpoint/2010/main" val="110344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A1BE-BEDB-2B4F-AA0A-35A0B15E5C32}"/>
              </a:ext>
            </a:extLst>
          </p:cNvPr>
          <p:cNvSpPr>
            <a:spLocks noGrp="1"/>
          </p:cNvSpPr>
          <p:nvPr>
            <p:ph type="title"/>
          </p:nvPr>
        </p:nvSpPr>
        <p:spPr>
          <a:xfrm>
            <a:off x="167858" y="170528"/>
            <a:ext cx="9178978" cy="1220095"/>
          </a:xfrm>
        </p:spPr>
        <p:txBody>
          <a:bodyPr>
            <a:noAutofit/>
          </a:bodyPr>
          <a:lstStyle/>
          <a:p>
            <a:pPr algn="ctr"/>
            <a:r>
              <a:rPr lang="en-US" sz="2800" dirty="0"/>
              <a:t>VLM Subspecialty Leadership Group Members</a:t>
            </a:r>
            <a:br>
              <a:rPr lang="en-US" sz="2800" dirty="0"/>
            </a:br>
            <a:endParaRPr lang="en-US" sz="2800" dirty="0"/>
          </a:p>
        </p:txBody>
      </p:sp>
      <p:pic>
        <p:nvPicPr>
          <p:cNvPr id="9" name="Picture 8" descr="A person smiling for the camera&#10;&#10;Description automatically generated with medium confidence">
            <a:extLst>
              <a:ext uri="{FF2B5EF4-FFF2-40B4-BE49-F238E27FC236}">
                <a16:creationId xmlns:a16="http://schemas.microsoft.com/office/drawing/2014/main" id="{D60ACAAB-32DD-EF4C-A139-A43A1F551B76}"/>
              </a:ext>
            </a:extLst>
          </p:cNvPr>
          <p:cNvPicPr>
            <a:picLocks noChangeAspect="1"/>
          </p:cNvPicPr>
          <p:nvPr/>
        </p:nvPicPr>
        <p:blipFill>
          <a:blip r:embed="rId2"/>
          <a:stretch>
            <a:fillRect/>
          </a:stretch>
        </p:blipFill>
        <p:spPr>
          <a:xfrm>
            <a:off x="175564" y="862401"/>
            <a:ext cx="1789623" cy="2159478"/>
          </a:xfrm>
          <a:prstGeom prst="rect">
            <a:avLst/>
          </a:prstGeom>
        </p:spPr>
      </p:pic>
      <p:pic>
        <p:nvPicPr>
          <p:cNvPr id="11" name="Picture 10">
            <a:extLst>
              <a:ext uri="{FF2B5EF4-FFF2-40B4-BE49-F238E27FC236}">
                <a16:creationId xmlns:a16="http://schemas.microsoft.com/office/drawing/2014/main" id="{5CDA9F35-C1B0-EF4C-BCD1-78ECD1BFAA1E}"/>
              </a:ext>
            </a:extLst>
          </p:cNvPr>
          <p:cNvPicPr>
            <a:picLocks noChangeAspect="1"/>
          </p:cNvPicPr>
          <p:nvPr/>
        </p:nvPicPr>
        <p:blipFill>
          <a:blip r:embed="rId3"/>
          <a:srcRect/>
          <a:stretch/>
        </p:blipFill>
        <p:spPr>
          <a:xfrm>
            <a:off x="355206" y="4039737"/>
            <a:ext cx="1957972" cy="1957972"/>
          </a:xfrm>
          <a:prstGeom prst="rect">
            <a:avLst/>
          </a:prstGeom>
        </p:spPr>
      </p:pic>
      <p:pic>
        <p:nvPicPr>
          <p:cNvPr id="13" name="Picture 12">
            <a:extLst>
              <a:ext uri="{FF2B5EF4-FFF2-40B4-BE49-F238E27FC236}">
                <a16:creationId xmlns:a16="http://schemas.microsoft.com/office/drawing/2014/main" id="{40536B15-DD9A-E743-AA38-E03578D3E6C3}"/>
              </a:ext>
            </a:extLst>
          </p:cNvPr>
          <p:cNvPicPr>
            <a:picLocks noChangeAspect="1"/>
          </p:cNvPicPr>
          <p:nvPr/>
        </p:nvPicPr>
        <p:blipFill>
          <a:blip r:embed="rId4"/>
          <a:srcRect/>
          <a:stretch/>
        </p:blipFill>
        <p:spPr>
          <a:xfrm>
            <a:off x="4287912" y="862401"/>
            <a:ext cx="1638705" cy="2184939"/>
          </a:xfrm>
          <a:prstGeom prst="rect">
            <a:avLst/>
          </a:prstGeom>
        </p:spPr>
      </p:pic>
      <p:pic>
        <p:nvPicPr>
          <p:cNvPr id="15" name="Picture 14">
            <a:extLst>
              <a:ext uri="{FF2B5EF4-FFF2-40B4-BE49-F238E27FC236}">
                <a16:creationId xmlns:a16="http://schemas.microsoft.com/office/drawing/2014/main" id="{BCAFA232-56FC-2F47-9549-60D97AC65D69}"/>
              </a:ext>
            </a:extLst>
          </p:cNvPr>
          <p:cNvPicPr>
            <a:picLocks noChangeAspect="1"/>
          </p:cNvPicPr>
          <p:nvPr/>
        </p:nvPicPr>
        <p:blipFill>
          <a:blip r:embed="rId5"/>
          <a:srcRect/>
          <a:stretch/>
        </p:blipFill>
        <p:spPr>
          <a:xfrm>
            <a:off x="3961727" y="4176513"/>
            <a:ext cx="1488642" cy="1944349"/>
          </a:xfrm>
          <a:prstGeom prst="rect">
            <a:avLst/>
          </a:prstGeom>
        </p:spPr>
      </p:pic>
      <p:sp>
        <p:nvSpPr>
          <p:cNvPr id="18" name="TextBox 17">
            <a:extLst>
              <a:ext uri="{FF2B5EF4-FFF2-40B4-BE49-F238E27FC236}">
                <a16:creationId xmlns:a16="http://schemas.microsoft.com/office/drawing/2014/main" id="{44EC573A-BA0F-8C4C-A8F5-54BB5E19F160}"/>
              </a:ext>
            </a:extLst>
          </p:cNvPr>
          <p:cNvSpPr txBox="1"/>
          <p:nvPr/>
        </p:nvSpPr>
        <p:spPr>
          <a:xfrm>
            <a:off x="-178395" y="3059732"/>
            <a:ext cx="2497540"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Mark Meissner, MD</a:t>
            </a:r>
          </a:p>
          <a:p>
            <a:pPr algn="ctr"/>
            <a:r>
              <a:rPr lang="en-US" sz="1400" dirty="0">
                <a:solidFill>
                  <a:srgbClr val="003B71"/>
                </a:solidFill>
                <a:latin typeface="Arial" panose="020B0604020202020204" pitchFamily="34" charset="0"/>
              </a:rPr>
              <a:t>AVLS</a:t>
            </a:r>
          </a:p>
        </p:txBody>
      </p:sp>
      <p:sp>
        <p:nvSpPr>
          <p:cNvPr id="20" name="TextBox 19">
            <a:extLst>
              <a:ext uri="{FF2B5EF4-FFF2-40B4-BE49-F238E27FC236}">
                <a16:creationId xmlns:a16="http://schemas.microsoft.com/office/drawing/2014/main" id="{AD0331F9-DDC4-D44B-B749-A184D3771248}"/>
              </a:ext>
            </a:extLst>
          </p:cNvPr>
          <p:cNvSpPr txBox="1"/>
          <p:nvPr/>
        </p:nvSpPr>
        <p:spPr>
          <a:xfrm>
            <a:off x="3957648" y="3073355"/>
            <a:ext cx="2497540"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Neil </a:t>
            </a:r>
            <a:r>
              <a:rPr lang="en-US" sz="1400" dirty="0" err="1">
                <a:solidFill>
                  <a:srgbClr val="003B71"/>
                </a:solidFill>
                <a:latin typeface="Arial" panose="020B0604020202020204" pitchFamily="34" charset="0"/>
              </a:rPr>
              <a:t>Khilnani</a:t>
            </a:r>
            <a:r>
              <a:rPr lang="en-US" sz="1400" dirty="0">
                <a:solidFill>
                  <a:srgbClr val="003B71"/>
                </a:solidFill>
                <a:latin typeface="Arial" panose="020B0604020202020204" pitchFamily="34" charset="0"/>
              </a:rPr>
              <a:t>, MD</a:t>
            </a:r>
          </a:p>
          <a:p>
            <a:pPr algn="ctr"/>
            <a:r>
              <a:rPr lang="en-US" sz="1400" dirty="0">
                <a:solidFill>
                  <a:srgbClr val="003B71"/>
                </a:solidFill>
                <a:latin typeface="Arial" panose="020B0604020202020204" pitchFamily="34" charset="0"/>
              </a:rPr>
              <a:t>SIR</a:t>
            </a:r>
          </a:p>
        </p:txBody>
      </p:sp>
      <p:sp>
        <p:nvSpPr>
          <p:cNvPr id="21" name="TextBox 20">
            <a:extLst>
              <a:ext uri="{FF2B5EF4-FFF2-40B4-BE49-F238E27FC236}">
                <a16:creationId xmlns:a16="http://schemas.microsoft.com/office/drawing/2014/main" id="{D7697532-4C16-E247-8014-9199F5165A78}"/>
              </a:ext>
            </a:extLst>
          </p:cNvPr>
          <p:cNvSpPr txBox="1"/>
          <p:nvPr/>
        </p:nvSpPr>
        <p:spPr>
          <a:xfrm>
            <a:off x="3954746" y="6150381"/>
            <a:ext cx="1605201"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Todd </a:t>
            </a:r>
            <a:r>
              <a:rPr lang="en-US" sz="1400" dirty="0" err="1">
                <a:solidFill>
                  <a:srgbClr val="003B71"/>
                </a:solidFill>
                <a:latin typeface="Arial" panose="020B0604020202020204" pitchFamily="34" charset="0"/>
              </a:rPr>
              <a:t>Cartee</a:t>
            </a:r>
            <a:r>
              <a:rPr lang="en-US" sz="1400" dirty="0">
                <a:solidFill>
                  <a:srgbClr val="003B71"/>
                </a:solidFill>
                <a:latin typeface="Arial" panose="020B0604020202020204" pitchFamily="34" charset="0"/>
              </a:rPr>
              <a:t>, MD</a:t>
            </a:r>
          </a:p>
          <a:p>
            <a:pPr algn="ctr"/>
            <a:r>
              <a:rPr lang="en-US" sz="1400" dirty="0">
                <a:solidFill>
                  <a:srgbClr val="003B71"/>
                </a:solidFill>
                <a:latin typeface="Arial" panose="020B0604020202020204" pitchFamily="34" charset="0"/>
              </a:rPr>
              <a:t>AAD</a:t>
            </a:r>
          </a:p>
        </p:txBody>
      </p:sp>
      <p:pic>
        <p:nvPicPr>
          <p:cNvPr id="4" name="Picture 3" descr="A person in a suit and tie&#10;&#10;Description automatically generated with medium confidence">
            <a:extLst>
              <a:ext uri="{FF2B5EF4-FFF2-40B4-BE49-F238E27FC236}">
                <a16:creationId xmlns:a16="http://schemas.microsoft.com/office/drawing/2014/main" id="{2A75EB85-8FF2-C041-80D6-4AACA517DE84}"/>
              </a:ext>
            </a:extLst>
          </p:cNvPr>
          <p:cNvPicPr>
            <a:picLocks noChangeAspect="1"/>
          </p:cNvPicPr>
          <p:nvPr/>
        </p:nvPicPr>
        <p:blipFill>
          <a:blip r:embed="rId6"/>
          <a:stretch>
            <a:fillRect/>
          </a:stretch>
        </p:blipFill>
        <p:spPr>
          <a:xfrm>
            <a:off x="2319145" y="862401"/>
            <a:ext cx="1638706" cy="2194696"/>
          </a:xfrm>
          <a:prstGeom prst="rect">
            <a:avLst/>
          </a:prstGeom>
        </p:spPr>
      </p:pic>
      <p:sp>
        <p:nvSpPr>
          <p:cNvPr id="23" name="TextBox 22">
            <a:extLst>
              <a:ext uri="{FF2B5EF4-FFF2-40B4-BE49-F238E27FC236}">
                <a16:creationId xmlns:a16="http://schemas.microsoft.com/office/drawing/2014/main" id="{644F360D-422B-7A44-9771-8CFA5E518154}"/>
              </a:ext>
            </a:extLst>
          </p:cNvPr>
          <p:cNvSpPr txBox="1"/>
          <p:nvPr/>
        </p:nvSpPr>
        <p:spPr>
          <a:xfrm>
            <a:off x="1889728" y="3048322"/>
            <a:ext cx="2497540"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Tony </a:t>
            </a:r>
            <a:r>
              <a:rPr lang="en-US" sz="1400" dirty="0" err="1">
                <a:solidFill>
                  <a:srgbClr val="003B71"/>
                </a:solidFill>
                <a:latin typeface="Arial" panose="020B0604020202020204" pitchFamily="34" charset="0"/>
              </a:rPr>
              <a:t>Gasparis</a:t>
            </a:r>
            <a:r>
              <a:rPr lang="en-US" sz="1400" dirty="0">
                <a:solidFill>
                  <a:srgbClr val="003B71"/>
                </a:solidFill>
                <a:latin typeface="Arial" panose="020B0604020202020204" pitchFamily="34" charset="0"/>
              </a:rPr>
              <a:t>, MD</a:t>
            </a:r>
          </a:p>
          <a:p>
            <a:pPr algn="ctr"/>
            <a:r>
              <a:rPr lang="en-US" sz="1400" dirty="0">
                <a:solidFill>
                  <a:srgbClr val="003B71"/>
                </a:solidFill>
                <a:latin typeface="Arial" panose="020B0604020202020204" pitchFamily="34" charset="0"/>
              </a:rPr>
              <a:t>AVF</a:t>
            </a:r>
          </a:p>
        </p:txBody>
      </p:sp>
      <p:sp>
        <p:nvSpPr>
          <p:cNvPr id="25" name="TextBox 24">
            <a:extLst>
              <a:ext uri="{FF2B5EF4-FFF2-40B4-BE49-F238E27FC236}">
                <a16:creationId xmlns:a16="http://schemas.microsoft.com/office/drawing/2014/main" id="{29DA3110-F695-1A4D-BEBB-4EFB4AB974B6}"/>
              </a:ext>
            </a:extLst>
          </p:cNvPr>
          <p:cNvSpPr txBox="1"/>
          <p:nvPr/>
        </p:nvSpPr>
        <p:spPr>
          <a:xfrm>
            <a:off x="2074288" y="6120862"/>
            <a:ext cx="2102963"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Jeff </a:t>
            </a:r>
            <a:r>
              <a:rPr lang="en-US" sz="1400" dirty="0" err="1">
                <a:solidFill>
                  <a:srgbClr val="003B71"/>
                </a:solidFill>
                <a:latin typeface="Arial" panose="020B0604020202020204" pitchFamily="34" charset="0"/>
              </a:rPr>
              <a:t>Carr</a:t>
            </a:r>
            <a:r>
              <a:rPr lang="en-US" sz="1400" dirty="0">
                <a:solidFill>
                  <a:srgbClr val="003B71"/>
                </a:solidFill>
                <a:latin typeface="Arial" panose="020B0604020202020204" pitchFamily="34" charset="0"/>
              </a:rPr>
              <a:t>, MD</a:t>
            </a:r>
          </a:p>
          <a:p>
            <a:pPr algn="ctr"/>
            <a:r>
              <a:rPr lang="en-US" sz="1400" dirty="0">
                <a:solidFill>
                  <a:srgbClr val="003B71"/>
                </a:solidFill>
                <a:latin typeface="Arial" panose="020B0604020202020204" pitchFamily="34" charset="0"/>
              </a:rPr>
              <a:t>SCAI</a:t>
            </a:r>
          </a:p>
        </p:txBody>
      </p:sp>
      <p:pic>
        <p:nvPicPr>
          <p:cNvPr id="6" name="Picture 5">
            <a:extLst>
              <a:ext uri="{FF2B5EF4-FFF2-40B4-BE49-F238E27FC236}">
                <a16:creationId xmlns:a16="http://schemas.microsoft.com/office/drawing/2014/main" id="{26A18A7C-024A-A745-9135-CCEFAEDB0F5E}"/>
              </a:ext>
            </a:extLst>
          </p:cNvPr>
          <p:cNvPicPr>
            <a:picLocks noChangeAspect="1"/>
          </p:cNvPicPr>
          <p:nvPr/>
        </p:nvPicPr>
        <p:blipFill>
          <a:blip r:embed="rId7"/>
          <a:srcRect/>
          <a:stretch/>
        </p:blipFill>
        <p:spPr>
          <a:xfrm>
            <a:off x="2410608" y="4148449"/>
            <a:ext cx="1300550" cy="1957972"/>
          </a:xfrm>
          <a:prstGeom prst="rect">
            <a:avLst/>
          </a:prstGeom>
        </p:spPr>
      </p:pic>
      <p:pic>
        <p:nvPicPr>
          <p:cNvPr id="8" name="Picture 7" descr="A person with blonde hair&#10;&#10;Description automatically generated with low confidence">
            <a:extLst>
              <a:ext uri="{FF2B5EF4-FFF2-40B4-BE49-F238E27FC236}">
                <a16:creationId xmlns:a16="http://schemas.microsoft.com/office/drawing/2014/main" id="{2134CA83-020F-D54E-8C21-61D63C8CDFDA}"/>
              </a:ext>
            </a:extLst>
          </p:cNvPr>
          <p:cNvPicPr>
            <a:picLocks noChangeAspect="1"/>
          </p:cNvPicPr>
          <p:nvPr/>
        </p:nvPicPr>
        <p:blipFill>
          <a:blip r:embed="rId8"/>
          <a:stretch>
            <a:fillRect/>
          </a:stretch>
        </p:blipFill>
        <p:spPr>
          <a:xfrm>
            <a:off x="6096000" y="858562"/>
            <a:ext cx="1990962" cy="1990962"/>
          </a:xfrm>
          <a:prstGeom prst="rect">
            <a:avLst/>
          </a:prstGeom>
        </p:spPr>
      </p:pic>
      <p:sp>
        <p:nvSpPr>
          <p:cNvPr id="27" name="TextBox 26">
            <a:extLst>
              <a:ext uri="{FF2B5EF4-FFF2-40B4-BE49-F238E27FC236}">
                <a16:creationId xmlns:a16="http://schemas.microsoft.com/office/drawing/2014/main" id="{BB1FC471-5D52-464B-9801-8B82B354F3EA}"/>
              </a:ext>
            </a:extLst>
          </p:cNvPr>
          <p:cNvSpPr txBox="1"/>
          <p:nvPr/>
        </p:nvSpPr>
        <p:spPr>
          <a:xfrm>
            <a:off x="5926617" y="3055840"/>
            <a:ext cx="2497540" cy="738664"/>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Bill Marston, MD</a:t>
            </a:r>
          </a:p>
          <a:p>
            <a:pPr algn="ctr"/>
            <a:r>
              <a:rPr lang="en-US" sz="1400" dirty="0">
                <a:solidFill>
                  <a:srgbClr val="003B71"/>
                </a:solidFill>
                <a:latin typeface="Arial" panose="020B0604020202020204" pitchFamily="34" charset="0"/>
              </a:rPr>
              <a:t>AVF</a:t>
            </a:r>
          </a:p>
          <a:p>
            <a:pPr algn="ctr"/>
            <a:endParaRPr lang="en-US" sz="1400" dirty="0">
              <a:solidFill>
                <a:srgbClr val="003B71"/>
              </a:solidFill>
              <a:latin typeface="Arial" panose="020B0604020202020204" pitchFamily="34" charset="0"/>
            </a:endParaRPr>
          </a:p>
        </p:txBody>
      </p:sp>
      <p:pic>
        <p:nvPicPr>
          <p:cNvPr id="28" name="Picture 27">
            <a:extLst>
              <a:ext uri="{FF2B5EF4-FFF2-40B4-BE49-F238E27FC236}">
                <a16:creationId xmlns:a16="http://schemas.microsoft.com/office/drawing/2014/main" id="{6EF0498C-7C0A-9C4E-AF4E-1088656E6AA4}"/>
              </a:ext>
            </a:extLst>
          </p:cNvPr>
          <p:cNvPicPr>
            <a:picLocks noChangeAspect="1"/>
          </p:cNvPicPr>
          <p:nvPr/>
        </p:nvPicPr>
        <p:blipFill>
          <a:blip r:embed="rId9"/>
          <a:srcRect/>
          <a:stretch/>
        </p:blipFill>
        <p:spPr>
          <a:xfrm>
            <a:off x="5564827" y="4172998"/>
            <a:ext cx="1844685" cy="1844685"/>
          </a:xfrm>
          <a:prstGeom prst="rect">
            <a:avLst/>
          </a:prstGeom>
        </p:spPr>
      </p:pic>
      <p:sp>
        <p:nvSpPr>
          <p:cNvPr id="29" name="TextBox 28">
            <a:extLst>
              <a:ext uri="{FF2B5EF4-FFF2-40B4-BE49-F238E27FC236}">
                <a16:creationId xmlns:a16="http://schemas.microsoft.com/office/drawing/2014/main" id="{6BE48726-2E87-CF45-B1BC-F2CCE4C7C54A}"/>
              </a:ext>
            </a:extLst>
          </p:cNvPr>
          <p:cNvSpPr txBox="1"/>
          <p:nvPr/>
        </p:nvSpPr>
        <p:spPr>
          <a:xfrm>
            <a:off x="5175345" y="6086700"/>
            <a:ext cx="2338541"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John Fish, MD</a:t>
            </a:r>
          </a:p>
          <a:p>
            <a:pPr algn="ctr"/>
            <a:r>
              <a:rPr lang="en-US" sz="1400" dirty="0">
                <a:solidFill>
                  <a:srgbClr val="003B71"/>
                </a:solidFill>
                <a:latin typeface="Arial" panose="020B0604020202020204" pitchFamily="34" charset="0"/>
              </a:rPr>
              <a:t>SVM</a:t>
            </a:r>
          </a:p>
        </p:txBody>
      </p:sp>
      <p:pic>
        <p:nvPicPr>
          <p:cNvPr id="5" name="Picture 4">
            <a:extLst>
              <a:ext uri="{FF2B5EF4-FFF2-40B4-BE49-F238E27FC236}">
                <a16:creationId xmlns:a16="http://schemas.microsoft.com/office/drawing/2014/main" id="{2D386B0B-D247-0941-B700-6481816CC8C4}"/>
              </a:ext>
            </a:extLst>
          </p:cNvPr>
          <p:cNvPicPr>
            <a:picLocks noChangeAspect="1"/>
          </p:cNvPicPr>
          <p:nvPr/>
        </p:nvPicPr>
        <p:blipFill>
          <a:blip r:embed="rId10"/>
          <a:srcRect/>
          <a:stretch/>
        </p:blipFill>
        <p:spPr>
          <a:xfrm>
            <a:off x="7850475" y="4069344"/>
            <a:ext cx="1586495" cy="1983120"/>
          </a:xfrm>
          <a:prstGeom prst="rect">
            <a:avLst/>
          </a:prstGeom>
        </p:spPr>
      </p:pic>
      <p:sp>
        <p:nvSpPr>
          <p:cNvPr id="22" name="TextBox 21">
            <a:extLst>
              <a:ext uri="{FF2B5EF4-FFF2-40B4-BE49-F238E27FC236}">
                <a16:creationId xmlns:a16="http://schemas.microsoft.com/office/drawing/2014/main" id="{CF78100C-9C1B-0F46-A301-CBE60DDD792B}"/>
              </a:ext>
            </a:extLst>
          </p:cNvPr>
          <p:cNvSpPr txBox="1"/>
          <p:nvPr/>
        </p:nvSpPr>
        <p:spPr>
          <a:xfrm>
            <a:off x="7342709" y="6070886"/>
            <a:ext cx="2338541"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Suman </a:t>
            </a:r>
            <a:r>
              <a:rPr lang="en-US" sz="1400" dirty="0" err="1">
                <a:solidFill>
                  <a:srgbClr val="003B71"/>
                </a:solidFill>
                <a:latin typeface="Arial" panose="020B0604020202020204" pitchFamily="34" charset="0"/>
              </a:rPr>
              <a:t>Wasan</a:t>
            </a:r>
            <a:r>
              <a:rPr lang="en-US" sz="1400" dirty="0">
                <a:solidFill>
                  <a:srgbClr val="003B71"/>
                </a:solidFill>
                <a:latin typeface="Arial" panose="020B0604020202020204" pitchFamily="34" charset="0"/>
              </a:rPr>
              <a:t>, MD</a:t>
            </a:r>
          </a:p>
          <a:p>
            <a:pPr algn="ctr"/>
            <a:r>
              <a:rPr lang="en-US" sz="1400" dirty="0">
                <a:solidFill>
                  <a:srgbClr val="003B71"/>
                </a:solidFill>
                <a:latin typeface="Arial" panose="020B0604020202020204" pitchFamily="34" charset="0"/>
              </a:rPr>
              <a:t>SVM</a:t>
            </a:r>
          </a:p>
        </p:txBody>
      </p:sp>
      <p:pic>
        <p:nvPicPr>
          <p:cNvPr id="10" name="Picture 9">
            <a:extLst>
              <a:ext uri="{FF2B5EF4-FFF2-40B4-BE49-F238E27FC236}">
                <a16:creationId xmlns:a16="http://schemas.microsoft.com/office/drawing/2014/main" id="{AA0ACB3A-E55D-3347-9406-CB4954D83E27}"/>
              </a:ext>
            </a:extLst>
          </p:cNvPr>
          <p:cNvPicPr>
            <a:picLocks noChangeAspect="1"/>
          </p:cNvPicPr>
          <p:nvPr/>
        </p:nvPicPr>
        <p:blipFill>
          <a:blip r:embed="rId11"/>
          <a:srcRect/>
          <a:stretch/>
        </p:blipFill>
        <p:spPr>
          <a:xfrm>
            <a:off x="8202957" y="873427"/>
            <a:ext cx="1638705" cy="2179309"/>
          </a:xfrm>
          <a:prstGeom prst="rect">
            <a:avLst/>
          </a:prstGeom>
        </p:spPr>
      </p:pic>
      <p:sp>
        <p:nvSpPr>
          <p:cNvPr id="24" name="TextBox 23">
            <a:extLst>
              <a:ext uri="{FF2B5EF4-FFF2-40B4-BE49-F238E27FC236}">
                <a16:creationId xmlns:a16="http://schemas.microsoft.com/office/drawing/2014/main" id="{DB8ED398-312C-AE45-ABD4-41BE773EAD37}"/>
              </a:ext>
            </a:extLst>
          </p:cNvPr>
          <p:cNvSpPr txBox="1"/>
          <p:nvPr/>
        </p:nvSpPr>
        <p:spPr>
          <a:xfrm>
            <a:off x="8017035" y="3021061"/>
            <a:ext cx="2497540" cy="738664"/>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Ron </a:t>
            </a:r>
            <a:r>
              <a:rPr lang="en-US" sz="1400" dirty="0" err="1">
                <a:solidFill>
                  <a:srgbClr val="003B71"/>
                </a:solidFill>
                <a:latin typeface="Arial" panose="020B0604020202020204" pitchFamily="34" charset="0"/>
              </a:rPr>
              <a:t>Winokur</a:t>
            </a:r>
            <a:r>
              <a:rPr lang="en-US" sz="1400" dirty="0">
                <a:solidFill>
                  <a:srgbClr val="003B71"/>
                </a:solidFill>
                <a:latin typeface="Arial" panose="020B0604020202020204" pitchFamily="34" charset="0"/>
              </a:rPr>
              <a:t>, MD</a:t>
            </a:r>
          </a:p>
          <a:p>
            <a:pPr algn="ctr"/>
            <a:r>
              <a:rPr lang="en-US" sz="1400" dirty="0">
                <a:solidFill>
                  <a:srgbClr val="003B71"/>
                </a:solidFill>
                <a:latin typeface="Arial" panose="020B0604020202020204" pitchFamily="34" charset="0"/>
              </a:rPr>
              <a:t>SIR</a:t>
            </a:r>
          </a:p>
          <a:p>
            <a:pPr algn="ctr"/>
            <a:endParaRPr lang="en-US" sz="1400" dirty="0">
              <a:solidFill>
                <a:srgbClr val="003B71"/>
              </a:solidFill>
              <a:latin typeface="Arial" panose="020B0604020202020204" pitchFamily="34" charset="0"/>
            </a:endParaRPr>
          </a:p>
        </p:txBody>
      </p:sp>
      <p:sp>
        <p:nvSpPr>
          <p:cNvPr id="26" name="TextBox 25">
            <a:extLst>
              <a:ext uri="{FF2B5EF4-FFF2-40B4-BE49-F238E27FC236}">
                <a16:creationId xmlns:a16="http://schemas.microsoft.com/office/drawing/2014/main" id="{B219DCDC-5198-1E43-9D9C-302459AB9C40}"/>
              </a:ext>
            </a:extLst>
          </p:cNvPr>
          <p:cNvSpPr txBox="1"/>
          <p:nvPr/>
        </p:nvSpPr>
        <p:spPr>
          <a:xfrm>
            <a:off x="0" y="6106421"/>
            <a:ext cx="2497540"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Kush Desai, MD</a:t>
            </a:r>
          </a:p>
          <a:p>
            <a:pPr algn="ctr"/>
            <a:r>
              <a:rPr lang="en-US" sz="1400" dirty="0">
                <a:solidFill>
                  <a:srgbClr val="003B71"/>
                </a:solidFill>
                <a:latin typeface="Arial" panose="020B0604020202020204" pitchFamily="34" charset="0"/>
              </a:rPr>
              <a:t>SIR</a:t>
            </a:r>
          </a:p>
        </p:txBody>
      </p:sp>
    </p:spTree>
    <p:extLst>
      <p:ext uri="{BB962C8B-B14F-4D97-AF65-F5344CB8AC3E}">
        <p14:creationId xmlns:p14="http://schemas.microsoft.com/office/powerpoint/2010/main" val="173148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A1BE-BEDB-2B4F-AA0A-35A0B15E5C32}"/>
              </a:ext>
            </a:extLst>
          </p:cNvPr>
          <p:cNvSpPr>
            <a:spLocks noGrp="1"/>
          </p:cNvSpPr>
          <p:nvPr>
            <p:ph type="title"/>
          </p:nvPr>
        </p:nvSpPr>
        <p:spPr>
          <a:xfrm>
            <a:off x="538635" y="438975"/>
            <a:ext cx="8892765" cy="1220095"/>
          </a:xfrm>
        </p:spPr>
        <p:txBody>
          <a:bodyPr>
            <a:noAutofit/>
          </a:bodyPr>
          <a:lstStyle/>
          <a:p>
            <a:pPr algn="ctr"/>
            <a:r>
              <a:rPr lang="en-US" sz="2800" dirty="0"/>
              <a:t>VLM Subspecialty Leadership Group Society Executives</a:t>
            </a:r>
            <a:br>
              <a:rPr lang="en-US" sz="2800" dirty="0"/>
            </a:br>
            <a:endParaRPr lang="en-US" sz="2800" dirty="0"/>
          </a:p>
        </p:txBody>
      </p:sp>
      <p:pic>
        <p:nvPicPr>
          <p:cNvPr id="11" name="Picture 10" descr="A person in a suit&#10;&#10;Description automatically generated with medium confidence">
            <a:extLst>
              <a:ext uri="{FF2B5EF4-FFF2-40B4-BE49-F238E27FC236}">
                <a16:creationId xmlns:a16="http://schemas.microsoft.com/office/drawing/2014/main" id="{5CDA9F35-C1B0-EF4C-BCD1-78ECD1BFAA1E}"/>
              </a:ext>
            </a:extLst>
          </p:cNvPr>
          <p:cNvPicPr>
            <a:picLocks noChangeAspect="1"/>
          </p:cNvPicPr>
          <p:nvPr/>
        </p:nvPicPr>
        <p:blipFill>
          <a:blip r:embed="rId2"/>
          <a:stretch>
            <a:fillRect/>
          </a:stretch>
        </p:blipFill>
        <p:spPr>
          <a:xfrm>
            <a:off x="326333" y="1712443"/>
            <a:ext cx="1957972" cy="1957972"/>
          </a:xfrm>
          <a:prstGeom prst="rect">
            <a:avLst/>
          </a:prstGeom>
        </p:spPr>
      </p:pic>
      <p:pic>
        <p:nvPicPr>
          <p:cNvPr id="15" name="Picture 14" descr="A picture containing person, person, indoor, suit&#10;&#10;Description automatically generated">
            <a:extLst>
              <a:ext uri="{FF2B5EF4-FFF2-40B4-BE49-F238E27FC236}">
                <a16:creationId xmlns:a16="http://schemas.microsoft.com/office/drawing/2014/main" id="{BCAFA232-56FC-2F47-9549-60D97AC65D69}"/>
              </a:ext>
            </a:extLst>
          </p:cNvPr>
          <p:cNvPicPr>
            <a:picLocks noChangeAspect="1"/>
          </p:cNvPicPr>
          <p:nvPr/>
        </p:nvPicPr>
        <p:blipFill>
          <a:blip r:embed="rId3"/>
          <a:stretch>
            <a:fillRect/>
          </a:stretch>
        </p:blipFill>
        <p:spPr>
          <a:xfrm>
            <a:off x="4587772" y="1712443"/>
            <a:ext cx="1944349" cy="1944349"/>
          </a:xfrm>
          <a:prstGeom prst="rect">
            <a:avLst/>
          </a:prstGeom>
        </p:spPr>
      </p:pic>
      <p:sp>
        <p:nvSpPr>
          <p:cNvPr id="19" name="TextBox 18">
            <a:extLst>
              <a:ext uri="{FF2B5EF4-FFF2-40B4-BE49-F238E27FC236}">
                <a16:creationId xmlns:a16="http://schemas.microsoft.com/office/drawing/2014/main" id="{AFDE3E22-982C-6C4A-A8EE-682F951C326D}"/>
              </a:ext>
            </a:extLst>
          </p:cNvPr>
          <p:cNvSpPr txBox="1"/>
          <p:nvPr/>
        </p:nvSpPr>
        <p:spPr>
          <a:xfrm>
            <a:off x="326333" y="3789917"/>
            <a:ext cx="1944349" cy="738664"/>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Dean Bender, Executive Director AVLS</a:t>
            </a:r>
          </a:p>
        </p:txBody>
      </p:sp>
      <p:sp>
        <p:nvSpPr>
          <p:cNvPr id="21" name="TextBox 20">
            <a:extLst>
              <a:ext uri="{FF2B5EF4-FFF2-40B4-BE49-F238E27FC236}">
                <a16:creationId xmlns:a16="http://schemas.microsoft.com/office/drawing/2014/main" id="{D7697532-4C16-E247-8014-9199F5165A78}"/>
              </a:ext>
            </a:extLst>
          </p:cNvPr>
          <p:cNvSpPr txBox="1"/>
          <p:nvPr/>
        </p:nvSpPr>
        <p:spPr>
          <a:xfrm>
            <a:off x="4757345" y="3789917"/>
            <a:ext cx="1605201" cy="738664"/>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Chris Freed, CAE, Executive Director ABVLM</a:t>
            </a:r>
          </a:p>
        </p:txBody>
      </p:sp>
      <p:sp>
        <p:nvSpPr>
          <p:cNvPr id="25" name="TextBox 24">
            <a:extLst>
              <a:ext uri="{FF2B5EF4-FFF2-40B4-BE49-F238E27FC236}">
                <a16:creationId xmlns:a16="http://schemas.microsoft.com/office/drawing/2014/main" id="{29DA3110-F695-1A4D-BEBB-4EFB4AB974B6}"/>
              </a:ext>
            </a:extLst>
          </p:cNvPr>
          <p:cNvSpPr txBox="1"/>
          <p:nvPr/>
        </p:nvSpPr>
        <p:spPr>
          <a:xfrm>
            <a:off x="2356800" y="3897639"/>
            <a:ext cx="2102963"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Keith Hume, Executive Director SIR</a:t>
            </a:r>
          </a:p>
        </p:txBody>
      </p:sp>
      <p:pic>
        <p:nvPicPr>
          <p:cNvPr id="6" name="Picture 5">
            <a:extLst>
              <a:ext uri="{FF2B5EF4-FFF2-40B4-BE49-F238E27FC236}">
                <a16:creationId xmlns:a16="http://schemas.microsoft.com/office/drawing/2014/main" id="{26A18A7C-024A-A745-9135-CCEFAEDB0F5E}"/>
              </a:ext>
            </a:extLst>
          </p:cNvPr>
          <p:cNvPicPr>
            <a:picLocks noChangeAspect="1"/>
          </p:cNvPicPr>
          <p:nvPr/>
        </p:nvPicPr>
        <p:blipFill>
          <a:blip r:embed="rId4"/>
          <a:srcRect/>
          <a:stretch/>
        </p:blipFill>
        <p:spPr>
          <a:xfrm>
            <a:off x="2429296" y="1729741"/>
            <a:ext cx="1957972" cy="1957972"/>
          </a:xfrm>
          <a:prstGeom prst="rect">
            <a:avLst/>
          </a:prstGeom>
        </p:spPr>
      </p:pic>
      <p:pic>
        <p:nvPicPr>
          <p:cNvPr id="5" name="Picture 4" descr="A person wearing a suit and tie&#10;&#10;Description automatically generated with medium confidence">
            <a:extLst>
              <a:ext uri="{FF2B5EF4-FFF2-40B4-BE49-F238E27FC236}">
                <a16:creationId xmlns:a16="http://schemas.microsoft.com/office/drawing/2014/main" id="{2D386B0B-D247-0941-B700-6481816CC8C4}"/>
              </a:ext>
            </a:extLst>
          </p:cNvPr>
          <p:cNvPicPr>
            <a:picLocks noChangeAspect="1"/>
          </p:cNvPicPr>
          <p:nvPr/>
        </p:nvPicPr>
        <p:blipFill>
          <a:blip r:embed="rId5"/>
          <a:stretch>
            <a:fillRect/>
          </a:stretch>
        </p:blipFill>
        <p:spPr>
          <a:xfrm>
            <a:off x="6906121" y="1712443"/>
            <a:ext cx="1929467" cy="1929467"/>
          </a:xfrm>
          <a:prstGeom prst="rect">
            <a:avLst/>
          </a:prstGeom>
        </p:spPr>
      </p:pic>
      <p:sp>
        <p:nvSpPr>
          <p:cNvPr id="22" name="TextBox 21">
            <a:extLst>
              <a:ext uri="{FF2B5EF4-FFF2-40B4-BE49-F238E27FC236}">
                <a16:creationId xmlns:a16="http://schemas.microsoft.com/office/drawing/2014/main" id="{CF78100C-9C1B-0F46-A301-CBE60DDD792B}"/>
              </a:ext>
            </a:extLst>
          </p:cNvPr>
          <p:cNvSpPr txBox="1"/>
          <p:nvPr/>
        </p:nvSpPr>
        <p:spPr>
          <a:xfrm>
            <a:off x="6701583" y="3761339"/>
            <a:ext cx="2338541" cy="738664"/>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John Forbes Executive Director</a:t>
            </a:r>
          </a:p>
          <a:p>
            <a:pPr algn="ctr"/>
            <a:r>
              <a:rPr lang="en-US" sz="1400" dirty="0">
                <a:solidFill>
                  <a:srgbClr val="003B71"/>
                </a:solidFill>
                <a:latin typeface="Arial" panose="020B0604020202020204" pitchFamily="34" charset="0"/>
              </a:rPr>
              <a:t>AVF</a:t>
            </a:r>
          </a:p>
        </p:txBody>
      </p:sp>
      <p:pic>
        <p:nvPicPr>
          <p:cNvPr id="4" name="Picture 3" descr="A person wearing a white shirt and orange tie&#10;&#10;Description automatically generated with low confidence">
            <a:extLst>
              <a:ext uri="{FF2B5EF4-FFF2-40B4-BE49-F238E27FC236}">
                <a16:creationId xmlns:a16="http://schemas.microsoft.com/office/drawing/2014/main" id="{2B8B4711-644D-485C-BD1A-006D6CF64C1D}"/>
              </a:ext>
            </a:extLst>
          </p:cNvPr>
          <p:cNvPicPr>
            <a:picLocks noChangeAspect="1"/>
          </p:cNvPicPr>
          <p:nvPr/>
        </p:nvPicPr>
        <p:blipFill>
          <a:blip r:embed="rId6"/>
          <a:stretch>
            <a:fillRect/>
          </a:stretch>
        </p:blipFill>
        <p:spPr>
          <a:xfrm>
            <a:off x="3849176" y="4572535"/>
            <a:ext cx="1477192" cy="1846490"/>
          </a:xfrm>
          <a:prstGeom prst="rect">
            <a:avLst/>
          </a:prstGeom>
        </p:spPr>
      </p:pic>
      <p:sp>
        <p:nvSpPr>
          <p:cNvPr id="7" name="TextBox 6">
            <a:extLst>
              <a:ext uri="{FF2B5EF4-FFF2-40B4-BE49-F238E27FC236}">
                <a16:creationId xmlns:a16="http://schemas.microsoft.com/office/drawing/2014/main" id="{3B18A643-F5B2-D449-24E7-2106DAD3F10B}"/>
              </a:ext>
            </a:extLst>
          </p:cNvPr>
          <p:cNvSpPr txBox="1"/>
          <p:nvPr/>
        </p:nvSpPr>
        <p:spPr>
          <a:xfrm>
            <a:off x="3456982" y="6419025"/>
            <a:ext cx="2102963"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Robert Kirsner, MD VP Elect of the AAD</a:t>
            </a:r>
          </a:p>
        </p:txBody>
      </p:sp>
    </p:spTree>
    <p:extLst>
      <p:ext uri="{BB962C8B-B14F-4D97-AF65-F5344CB8AC3E}">
        <p14:creationId xmlns:p14="http://schemas.microsoft.com/office/powerpoint/2010/main" val="3743415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A1BE-BEDB-2B4F-AA0A-35A0B15E5C32}"/>
              </a:ext>
            </a:extLst>
          </p:cNvPr>
          <p:cNvSpPr>
            <a:spLocks noGrp="1"/>
          </p:cNvSpPr>
          <p:nvPr>
            <p:ph type="title"/>
          </p:nvPr>
        </p:nvSpPr>
        <p:spPr>
          <a:xfrm>
            <a:off x="809222" y="273106"/>
            <a:ext cx="8147713" cy="1325563"/>
          </a:xfrm>
        </p:spPr>
        <p:txBody>
          <a:bodyPr/>
          <a:lstStyle/>
          <a:p>
            <a:pPr algn="ctr"/>
            <a:r>
              <a:rPr lang="en-US" dirty="0"/>
              <a:t>ABMS Advisor to VLM Leadership Group</a:t>
            </a:r>
          </a:p>
        </p:txBody>
      </p:sp>
      <p:pic>
        <p:nvPicPr>
          <p:cNvPr id="5" name="Picture 4">
            <a:extLst>
              <a:ext uri="{FF2B5EF4-FFF2-40B4-BE49-F238E27FC236}">
                <a16:creationId xmlns:a16="http://schemas.microsoft.com/office/drawing/2014/main" id="{F01CAC85-C357-7E4A-A90F-4389C3685D88}"/>
              </a:ext>
            </a:extLst>
          </p:cNvPr>
          <p:cNvPicPr>
            <a:picLocks noChangeAspect="1"/>
          </p:cNvPicPr>
          <p:nvPr/>
        </p:nvPicPr>
        <p:blipFill>
          <a:blip r:embed="rId2"/>
          <a:srcRect/>
          <a:stretch/>
        </p:blipFill>
        <p:spPr>
          <a:xfrm>
            <a:off x="809222" y="1800375"/>
            <a:ext cx="1859458" cy="1859458"/>
          </a:xfrm>
          <a:prstGeom prst="rect">
            <a:avLst/>
          </a:prstGeom>
        </p:spPr>
      </p:pic>
      <p:sp>
        <p:nvSpPr>
          <p:cNvPr id="16" name="TextBox 15">
            <a:extLst>
              <a:ext uri="{FF2B5EF4-FFF2-40B4-BE49-F238E27FC236}">
                <a16:creationId xmlns:a16="http://schemas.microsoft.com/office/drawing/2014/main" id="{1F83EBA3-969D-9B49-8D17-AC53703F576A}"/>
              </a:ext>
            </a:extLst>
          </p:cNvPr>
          <p:cNvSpPr txBox="1"/>
          <p:nvPr/>
        </p:nvSpPr>
        <p:spPr>
          <a:xfrm>
            <a:off x="716853" y="3861539"/>
            <a:ext cx="1859458" cy="1169551"/>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Tom </a:t>
            </a:r>
            <a:r>
              <a:rPr lang="en-US" sz="1400" dirty="0" err="1">
                <a:solidFill>
                  <a:srgbClr val="003B71"/>
                </a:solidFill>
                <a:latin typeface="Arial" panose="020B0604020202020204" pitchFamily="34" charset="0"/>
              </a:rPr>
              <a:t>Granatir</a:t>
            </a:r>
            <a:r>
              <a:rPr lang="en-US" sz="1400" dirty="0">
                <a:solidFill>
                  <a:srgbClr val="003B71"/>
                </a:solidFill>
                <a:latin typeface="Arial" panose="020B0604020202020204" pitchFamily="34" charset="0"/>
              </a:rPr>
              <a:t>, ABMS Senior Vice President, Policy and External Relations</a:t>
            </a:r>
          </a:p>
          <a:p>
            <a:pPr algn="ctr"/>
            <a:r>
              <a:rPr lang="en-US" sz="1400" dirty="0">
                <a:solidFill>
                  <a:srgbClr val="003B71"/>
                </a:solidFill>
                <a:latin typeface="Arial" panose="020B0604020202020204" pitchFamily="34" charset="0"/>
              </a:rPr>
              <a:t> </a:t>
            </a:r>
          </a:p>
        </p:txBody>
      </p:sp>
      <p:sp>
        <p:nvSpPr>
          <p:cNvPr id="3" name="TextBox 2">
            <a:extLst>
              <a:ext uri="{FF2B5EF4-FFF2-40B4-BE49-F238E27FC236}">
                <a16:creationId xmlns:a16="http://schemas.microsoft.com/office/drawing/2014/main" id="{CE2B84E8-C20F-4043-B67B-7D362EB25ABD}"/>
              </a:ext>
            </a:extLst>
          </p:cNvPr>
          <p:cNvSpPr txBox="1"/>
          <p:nvPr/>
        </p:nvSpPr>
        <p:spPr>
          <a:xfrm>
            <a:off x="3281082" y="1800375"/>
            <a:ext cx="6145306" cy="4770537"/>
          </a:xfrm>
          <a:prstGeom prst="rect">
            <a:avLst/>
          </a:prstGeom>
          <a:noFill/>
        </p:spPr>
        <p:txBody>
          <a:bodyPr wrap="square" rtlCol="0">
            <a:spAutoFit/>
          </a:bodyPr>
          <a:lstStyle/>
          <a:p>
            <a:r>
              <a:rPr lang="en-US" sz="1600" dirty="0">
                <a:solidFill>
                  <a:srgbClr val="003B71"/>
                </a:solidFill>
                <a:latin typeface="Arial" panose="020B0604020202020204" pitchFamily="34" charset="0"/>
              </a:rPr>
              <a:t>More than 25 years of experience working in health policy with a particular focus on quality and public accountability. He has worked in mental health policy for the state of Illinois; hospital policy for the American Hospital Association, the Health Research and Educational Trust, and the Joint Commission on Accreditation of Healthcare Organizations; long-term care policy for the Health and Medicine Policy Research Group; and in public health policy for Humana Inc., both in the United States and in the United Kingdom. He has served on the governing boards of the American Health Quality Association, the Institute for Safe Medication Practices, Bridges to Excellence, the National Association of Health Data Organizations, the Alliance to Make US Healthiest, and Henry Booth House, a service agency for poor residents of Chicago. Mr. </a:t>
            </a:r>
            <a:r>
              <a:rPr lang="en-US" sz="1600" dirty="0" err="1">
                <a:solidFill>
                  <a:srgbClr val="003B71"/>
                </a:solidFill>
                <a:latin typeface="Arial" panose="020B0604020202020204" pitchFamily="34" charset="0"/>
              </a:rPr>
              <a:t>Granatir</a:t>
            </a:r>
            <a:r>
              <a:rPr lang="en-US" sz="1600" dirty="0">
                <a:solidFill>
                  <a:srgbClr val="003B71"/>
                </a:solidFill>
                <a:latin typeface="Arial" panose="020B0604020202020204" pitchFamily="34" charset="0"/>
              </a:rPr>
              <a:t> also has been an examiner for the Malcolm Baldrige National Quality Award Program, a member of the Health Policy Roundtable of the Michael Reese Health Trust, and served on the Roundtable on Ethnic and Racial Disparities of the Institute of Medicine.</a:t>
            </a:r>
          </a:p>
          <a:p>
            <a:endParaRPr lang="en-US" sz="1600" dirty="0">
              <a:latin typeface="Arial" panose="020B0604020202020204" pitchFamily="34" charset="0"/>
            </a:endParaRPr>
          </a:p>
        </p:txBody>
      </p:sp>
    </p:spTree>
    <p:extLst>
      <p:ext uri="{BB962C8B-B14F-4D97-AF65-F5344CB8AC3E}">
        <p14:creationId xmlns:p14="http://schemas.microsoft.com/office/powerpoint/2010/main" val="368391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suit smiling&#10;&#10;Description automatically generated with medium confidence">
            <a:extLst>
              <a:ext uri="{FF2B5EF4-FFF2-40B4-BE49-F238E27FC236}">
                <a16:creationId xmlns:a16="http://schemas.microsoft.com/office/drawing/2014/main" id="{3273F04D-98F3-5A41-B87E-0BF29A4A3042}"/>
              </a:ext>
            </a:extLst>
          </p:cNvPr>
          <p:cNvPicPr>
            <a:picLocks noChangeAspect="1"/>
          </p:cNvPicPr>
          <p:nvPr/>
        </p:nvPicPr>
        <p:blipFill>
          <a:blip r:embed="rId2"/>
          <a:stretch>
            <a:fillRect/>
          </a:stretch>
        </p:blipFill>
        <p:spPr>
          <a:xfrm>
            <a:off x="-1128484" y="1040281"/>
            <a:ext cx="4500058" cy="1887608"/>
          </a:xfrm>
          <a:prstGeom prst="rect">
            <a:avLst/>
          </a:prstGeom>
        </p:spPr>
      </p:pic>
      <p:sp>
        <p:nvSpPr>
          <p:cNvPr id="2" name="Title 1">
            <a:extLst>
              <a:ext uri="{FF2B5EF4-FFF2-40B4-BE49-F238E27FC236}">
                <a16:creationId xmlns:a16="http://schemas.microsoft.com/office/drawing/2014/main" id="{3699A1BE-BEDB-2B4F-AA0A-35A0B15E5C32}"/>
              </a:ext>
            </a:extLst>
          </p:cNvPr>
          <p:cNvSpPr>
            <a:spLocks noGrp="1"/>
          </p:cNvSpPr>
          <p:nvPr>
            <p:ph type="title"/>
          </p:nvPr>
        </p:nvSpPr>
        <p:spPr>
          <a:xfrm>
            <a:off x="-454801" y="206280"/>
            <a:ext cx="10701460" cy="740127"/>
          </a:xfrm>
        </p:spPr>
        <p:txBody>
          <a:bodyPr>
            <a:normAutofit/>
          </a:bodyPr>
          <a:lstStyle/>
          <a:p>
            <a:pPr algn="ctr"/>
            <a:r>
              <a:rPr lang="en-US" sz="3200" dirty="0"/>
              <a:t>Primary Board Advisors to VLM Leadership Group</a:t>
            </a:r>
          </a:p>
        </p:txBody>
      </p:sp>
      <p:sp>
        <p:nvSpPr>
          <p:cNvPr id="8" name="TextBox 7">
            <a:extLst>
              <a:ext uri="{FF2B5EF4-FFF2-40B4-BE49-F238E27FC236}">
                <a16:creationId xmlns:a16="http://schemas.microsoft.com/office/drawing/2014/main" id="{62DD097E-BB54-1343-BB7E-1150DD209C3E}"/>
              </a:ext>
            </a:extLst>
          </p:cNvPr>
          <p:cNvSpPr txBox="1"/>
          <p:nvPr/>
        </p:nvSpPr>
        <p:spPr>
          <a:xfrm>
            <a:off x="-363359" y="3085909"/>
            <a:ext cx="2770496" cy="523220"/>
          </a:xfrm>
          <a:prstGeom prst="rect">
            <a:avLst/>
          </a:prstGeom>
          <a:noFill/>
        </p:spPr>
        <p:txBody>
          <a:bodyPr wrap="square" rtlCol="0">
            <a:spAutoFit/>
          </a:bodyPr>
          <a:lstStyle/>
          <a:p>
            <a:pPr algn="ctr"/>
            <a:r>
              <a:rPr lang="en-US" sz="1400" dirty="0" err="1">
                <a:solidFill>
                  <a:srgbClr val="003B71"/>
                </a:solidFill>
                <a:latin typeface="Arial" panose="020B0604020202020204" pitchFamily="34" charset="0"/>
              </a:rPr>
              <a:t>Rabih</a:t>
            </a:r>
            <a:r>
              <a:rPr lang="en-US" sz="1400" dirty="0">
                <a:solidFill>
                  <a:srgbClr val="003B71"/>
                </a:solidFill>
                <a:latin typeface="Arial" panose="020B0604020202020204" pitchFamily="34" charset="0"/>
              </a:rPr>
              <a:t> </a:t>
            </a:r>
            <a:r>
              <a:rPr lang="en-US" sz="1400" dirty="0" err="1">
                <a:solidFill>
                  <a:srgbClr val="003B71"/>
                </a:solidFill>
                <a:latin typeface="Arial" panose="020B0604020202020204" pitchFamily="34" charset="0"/>
              </a:rPr>
              <a:t>Chaer</a:t>
            </a:r>
            <a:r>
              <a:rPr lang="en-US" sz="1400" dirty="0">
                <a:solidFill>
                  <a:srgbClr val="003B71"/>
                </a:solidFill>
                <a:latin typeface="Arial" panose="020B0604020202020204" pitchFamily="34" charset="0"/>
              </a:rPr>
              <a:t>, MD</a:t>
            </a:r>
          </a:p>
          <a:p>
            <a:pPr algn="ctr"/>
            <a:r>
              <a:rPr lang="en-US" sz="1400" dirty="0">
                <a:solidFill>
                  <a:srgbClr val="003B71"/>
                </a:solidFill>
                <a:latin typeface="Arial" panose="020B0604020202020204" pitchFamily="34" charset="0"/>
              </a:rPr>
              <a:t>ABS/ VSB</a:t>
            </a:r>
          </a:p>
        </p:txBody>
      </p:sp>
      <p:pic>
        <p:nvPicPr>
          <p:cNvPr id="4" name="Picture 3" descr="A person in a suit&#10;&#10;Description automatically generated with medium confidence">
            <a:extLst>
              <a:ext uri="{FF2B5EF4-FFF2-40B4-BE49-F238E27FC236}">
                <a16:creationId xmlns:a16="http://schemas.microsoft.com/office/drawing/2014/main" id="{9A7543D5-0904-AF43-AAE2-A71480F80A84}"/>
              </a:ext>
            </a:extLst>
          </p:cNvPr>
          <p:cNvPicPr>
            <a:picLocks noChangeAspect="1"/>
          </p:cNvPicPr>
          <p:nvPr/>
        </p:nvPicPr>
        <p:blipFill>
          <a:blip r:embed="rId3"/>
          <a:stretch>
            <a:fillRect/>
          </a:stretch>
        </p:blipFill>
        <p:spPr>
          <a:xfrm>
            <a:off x="4745899" y="1040281"/>
            <a:ext cx="1528037" cy="2139252"/>
          </a:xfrm>
          <a:prstGeom prst="rect">
            <a:avLst/>
          </a:prstGeom>
        </p:spPr>
      </p:pic>
      <p:pic>
        <p:nvPicPr>
          <p:cNvPr id="9" name="Picture 8" descr="A person wearing glasses and a white shirt&#10;&#10;Description automatically generated with low confidence">
            <a:extLst>
              <a:ext uri="{FF2B5EF4-FFF2-40B4-BE49-F238E27FC236}">
                <a16:creationId xmlns:a16="http://schemas.microsoft.com/office/drawing/2014/main" id="{AD793D67-9DA9-494C-8F70-98C611751514}"/>
              </a:ext>
            </a:extLst>
          </p:cNvPr>
          <p:cNvPicPr>
            <a:picLocks noChangeAspect="1"/>
          </p:cNvPicPr>
          <p:nvPr/>
        </p:nvPicPr>
        <p:blipFill>
          <a:blip r:embed="rId4"/>
          <a:stretch>
            <a:fillRect/>
          </a:stretch>
        </p:blipFill>
        <p:spPr>
          <a:xfrm>
            <a:off x="570643" y="4105501"/>
            <a:ext cx="1528037" cy="2139252"/>
          </a:xfrm>
          <a:prstGeom prst="rect">
            <a:avLst/>
          </a:prstGeom>
        </p:spPr>
      </p:pic>
      <p:sp>
        <p:nvSpPr>
          <p:cNvPr id="11" name="TextBox 10">
            <a:extLst>
              <a:ext uri="{FF2B5EF4-FFF2-40B4-BE49-F238E27FC236}">
                <a16:creationId xmlns:a16="http://schemas.microsoft.com/office/drawing/2014/main" id="{A575F65F-3C51-F846-AF4B-2E2D5D366274}"/>
              </a:ext>
            </a:extLst>
          </p:cNvPr>
          <p:cNvSpPr txBox="1"/>
          <p:nvPr/>
        </p:nvSpPr>
        <p:spPr>
          <a:xfrm>
            <a:off x="4069359" y="3230800"/>
            <a:ext cx="2770496"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Brent Wagner, MD, MBA</a:t>
            </a:r>
          </a:p>
          <a:p>
            <a:pPr algn="ctr"/>
            <a:r>
              <a:rPr lang="en-US" sz="1400" dirty="0">
                <a:solidFill>
                  <a:srgbClr val="003B71"/>
                </a:solidFill>
                <a:latin typeface="Arial" panose="020B0604020202020204" pitchFamily="34" charset="0"/>
              </a:rPr>
              <a:t>ABR Executive Director</a:t>
            </a:r>
          </a:p>
        </p:txBody>
      </p:sp>
      <p:sp>
        <p:nvSpPr>
          <p:cNvPr id="12" name="TextBox 11">
            <a:extLst>
              <a:ext uri="{FF2B5EF4-FFF2-40B4-BE49-F238E27FC236}">
                <a16:creationId xmlns:a16="http://schemas.microsoft.com/office/drawing/2014/main" id="{6C315F87-BCD9-A84C-AC78-9A91354DB970}"/>
              </a:ext>
            </a:extLst>
          </p:cNvPr>
          <p:cNvSpPr txBox="1"/>
          <p:nvPr/>
        </p:nvSpPr>
        <p:spPr>
          <a:xfrm>
            <a:off x="-144716" y="6328555"/>
            <a:ext cx="2770496"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John Kaufman, MD</a:t>
            </a:r>
          </a:p>
          <a:p>
            <a:pPr algn="ctr"/>
            <a:r>
              <a:rPr lang="en-US" sz="1400" dirty="0">
                <a:solidFill>
                  <a:srgbClr val="003B71"/>
                </a:solidFill>
                <a:latin typeface="Arial" panose="020B0604020202020204" pitchFamily="34" charset="0"/>
              </a:rPr>
              <a:t>ABR Treasurer</a:t>
            </a:r>
          </a:p>
        </p:txBody>
      </p:sp>
      <p:sp>
        <p:nvSpPr>
          <p:cNvPr id="3" name="TextBox 2">
            <a:extLst>
              <a:ext uri="{FF2B5EF4-FFF2-40B4-BE49-F238E27FC236}">
                <a16:creationId xmlns:a16="http://schemas.microsoft.com/office/drawing/2014/main" id="{8D27E074-69D1-BD41-BFA6-A306C6F21304}"/>
              </a:ext>
            </a:extLst>
          </p:cNvPr>
          <p:cNvSpPr txBox="1"/>
          <p:nvPr/>
        </p:nvSpPr>
        <p:spPr>
          <a:xfrm>
            <a:off x="2295920" y="1101778"/>
            <a:ext cx="2205317" cy="2292935"/>
          </a:xfrm>
          <a:prstGeom prst="rect">
            <a:avLst/>
          </a:prstGeom>
          <a:noFill/>
        </p:spPr>
        <p:txBody>
          <a:bodyPr wrap="square" rtlCol="0">
            <a:spAutoFit/>
          </a:bodyPr>
          <a:lstStyle/>
          <a:p>
            <a:r>
              <a:rPr lang="en-US" sz="1100" dirty="0">
                <a:latin typeface="Arial" panose="020B0604020202020204" pitchFamily="34" charset="0"/>
              </a:rPr>
              <a:t>Dr. </a:t>
            </a:r>
            <a:r>
              <a:rPr lang="en-US" sz="1100" dirty="0" err="1">
                <a:latin typeface="Arial" panose="020B0604020202020204" pitchFamily="34" charset="0"/>
              </a:rPr>
              <a:t>Rabih</a:t>
            </a:r>
            <a:r>
              <a:rPr lang="en-US" sz="1100" dirty="0">
                <a:latin typeface="Arial" panose="020B0604020202020204" pitchFamily="34" charset="0"/>
              </a:rPr>
              <a:t> </a:t>
            </a:r>
            <a:r>
              <a:rPr lang="en-US" sz="1100" dirty="0" err="1">
                <a:latin typeface="Arial" panose="020B0604020202020204" pitchFamily="34" charset="0"/>
              </a:rPr>
              <a:t>Chaer</a:t>
            </a:r>
            <a:r>
              <a:rPr lang="en-US" sz="1100" dirty="0">
                <a:latin typeface="Arial" panose="020B0604020202020204" pitchFamily="34" charset="0"/>
              </a:rPr>
              <a:t> joined the VSB in 2019 after being elected to represent the Society for Vascular Surgery (SVS). He serves as the committee chair for the VSB's Focused Practice Designation Committee, and is a member of the QE Committee, VSITE Committee and Education and Research Committee. He is also a councilor of the American Board of Surgery.</a:t>
            </a:r>
          </a:p>
        </p:txBody>
      </p:sp>
      <p:sp>
        <p:nvSpPr>
          <p:cNvPr id="10" name="TextBox 9">
            <a:extLst>
              <a:ext uri="{FF2B5EF4-FFF2-40B4-BE49-F238E27FC236}">
                <a16:creationId xmlns:a16="http://schemas.microsoft.com/office/drawing/2014/main" id="{4CA53540-2934-DF43-ACF4-60EA246E362D}"/>
              </a:ext>
            </a:extLst>
          </p:cNvPr>
          <p:cNvSpPr txBox="1"/>
          <p:nvPr/>
        </p:nvSpPr>
        <p:spPr>
          <a:xfrm>
            <a:off x="6429209" y="971568"/>
            <a:ext cx="3145097" cy="2631490"/>
          </a:xfrm>
          <a:prstGeom prst="rect">
            <a:avLst/>
          </a:prstGeom>
          <a:noFill/>
        </p:spPr>
        <p:txBody>
          <a:bodyPr wrap="square" rtlCol="0">
            <a:spAutoFit/>
          </a:bodyPr>
          <a:lstStyle/>
          <a:p>
            <a:pPr fontAlgn="base"/>
            <a:r>
              <a:rPr lang="en-US" sz="1100" dirty="0">
                <a:latin typeface="Arial" panose="020B0604020202020204" pitchFamily="34" charset="0"/>
              </a:rPr>
              <a:t>Dr. Wagner has served on the ABR Board since 2011 and is currently a member of the ABR’s Board of Governors. He is a former staff member of the Armed Forces Institute of Pathology (AFIP) and current visiting lecturer for the American College of Radiology’s (ACR’s) American Institute for Radiologic Pathology (AIRP). He is on the editorial board of Radio Graphics, offering his expertise in genitourinary imaging.</a:t>
            </a:r>
          </a:p>
          <a:p>
            <a:r>
              <a:rPr lang="en-US" sz="1100" dirty="0">
                <a:latin typeface="Arial" panose="020B0604020202020204" pitchFamily="34" charset="0"/>
              </a:rPr>
              <a:t>Dr. Wagner also serves on the Professionalism Committee for the Radiological Society of North America (RSNA) and is a member of the Commission on Leadership and Practice Development for the ACR.</a:t>
            </a:r>
          </a:p>
        </p:txBody>
      </p:sp>
      <p:sp>
        <p:nvSpPr>
          <p:cNvPr id="13" name="TextBox 12">
            <a:extLst>
              <a:ext uri="{FF2B5EF4-FFF2-40B4-BE49-F238E27FC236}">
                <a16:creationId xmlns:a16="http://schemas.microsoft.com/office/drawing/2014/main" id="{B7D02471-C5A4-5A47-925D-57A7A27C5E8A}"/>
              </a:ext>
            </a:extLst>
          </p:cNvPr>
          <p:cNvSpPr txBox="1"/>
          <p:nvPr/>
        </p:nvSpPr>
        <p:spPr>
          <a:xfrm>
            <a:off x="2295919" y="4035620"/>
            <a:ext cx="2639151" cy="2462213"/>
          </a:xfrm>
          <a:prstGeom prst="rect">
            <a:avLst/>
          </a:prstGeom>
          <a:noFill/>
        </p:spPr>
        <p:txBody>
          <a:bodyPr wrap="square" rtlCol="0">
            <a:spAutoFit/>
          </a:bodyPr>
          <a:lstStyle/>
          <a:p>
            <a:r>
              <a:rPr lang="en-US" sz="1100" dirty="0">
                <a:latin typeface="Arial" panose="020B0604020202020204" pitchFamily="34" charset="0"/>
              </a:rPr>
              <a:t>Dr. Kaufman has had pivotal roles in the transition of interventional radiology from a subspecialty of diagnostic radiology to a primary specialty of the ABR and in the development of the IR residency. He has been an ABR volunteer since 1997.</a:t>
            </a:r>
          </a:p>
          <a:p>
            <a:r>
              <a:rPr lang="en-US" sz="1100" dirty="0">
                <a:latin typeface="Arial" panose="020B0604020202020204" pitchFamily="34" charset="0"/>
              </a:rPr>
              <a:t>Authored or co-authored more than 200 publications including five textbooks. He is co-editor of the quarterly review journal Techniques in Vascular and Interventional Radiology and Associate Editor for the journal </a:t>
            </a:r>
            <a:r>
              <a:rPr lang="en-US" sz="1100" dirty="0" err="1">
                <a:latin typeface="Arial" panose="020B0604020202020204" pitchFamily="34" charset="0"/>
              </a:rPr>
              <a:t>CardioVascular</a:t>
            </a:r>
            <a:r>
              <a:rPr lang="en-US" sz="1100" dirty="0">
                <a:latin typeface="Arial" panose="020B0604020202020204" pitchFamily="34" charset="0"/>
              </a:rPr>
              <a:t> and Interventional Radiology.</a:t>
            </a:r>
          </a:p>
        </p:txBody>
      </p:sp>
    </p:spTree>
    <p:extLst>
      <p:ext uri="{BB962C8B-B14F-4D97-AF65-F5344CB8AC3E}">
        <p14:creationId xmlns:p14="http://schemas.microsoft.com/office/powerpoint/2010/main" val="3464321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A1BE-BEDB-2B4F-AA0A-35A0B15E5C32}"/>
              </a:ext>
            </a:extLst>
          </p:cNvPr>
          <p:cNvSpPr>
            <a:spLocks noGrp="1"/>
          </p:cNvSpPr>
          <p:nvPr>
            <p:ph type="title"/>
          </p:nvPr>
        </p:nvSpPr>
        <p:spPr>
          <a:xfrm>
            <a:off x="0" y="88816"/>
            <a:ext cx="12145407" cy="752621"/>
          </a:xfrm>
        </p:spPr>
        <p:txBody>
          <a:bodyPr>
            <a:noAutofit/>
          </a:bodyPr>
          <a:lstStyle/>
          <a:p>
            <a:pPr algn="ctr"/>
            <a:r>
              <a:rPr lang="en-US" sz="2400" dirty="0">
                <a:solidFill>
                  <a:srgbClr val="2B4398"/>
                </a:solidFill>
              </a:rPr>
              <a:t>VLM Subspecialty ACGME Writing Group</a:t>
            </a:r>
            <a:br>
              <a:rPr lang="en-US" sz="2400" dirty="0"/>
            </a:br>
            <a:endParaRPr lang="en-US" sz="2400" dirty="0"/>
          </a:p>
        </p:txBody>
      </p:sp>
      <p:pic>
        <p:nvPicPr>
          <p:cNvPr id="9" name="Picture 8" descr="A person smiling for the camera&#10;&#10;Description automatically generated with medium confidence">
            <a:extLst>
              <a:ext uri="{FF2B5EF4-FFF2-40B4-BE49-F238E27FC236}">
                <a16:creationId xmlns:a16="http://schemas.microsoft.com/office/drawing/2014/main" id="{D60ACAAB-32DD-EF4C-A139-A43A1F551B76}"/>
              </a:ext>
            </a:extLst>
          </p:cNvPr>
          <p:cNvPicPr>
            <a:picLocks noChangeAspect="1"/>
          </p:cNvPicPr>
          <p:nvPr/>
        </p:nvPicPr>
        <p:blipFill>
          <a:blip r:embed="rId2"/>
          <a:stretch>
            <a:fillRect/>
          </a:stretch>
        </p:blipFill>
        <p:spPr>
          <a:xfrm>
            <a:off x="8380579" y="645576"/>
            <a:ext cx="1745689" cy="2106465"/>
          </a:xfrm>
          <a:prstGeom prst="rect">
            <a:avLst/>
          </a:prstGeom>
        </p:spPr>
      </p:pic>
      <p:pic>
        <p:nvPicPr>
          <p:cNvPr id="13" name="Picture 12">
            <a:extLst>
              <a:ext uri="{FF2B5EF4-FFF2-40B4-BE49-F238E27FC236}">
                <a16:creationId xmlns:a16="http://schemas.microsoft.com/office/drawing/2014/main" id="{40536B15-DD9A-E743-AA38-E03578D3E6C3}"/>
              </a:ext>
            </a:extLst>
          </p:cNvPr>
          <p:cNvPicPr>
            <a:picLocks noChangeAspect="1"/>
          </p:cNvPicPr>
          <p:nvPr/>
        </p:nvPicPr>
        <p:blipFill>
          <a:blip r:embed="rId3"/>
          <a:srcRect/>
          <a:stretch/>
        </p:blipFill>
        <p:spPr>
          <a:xfrm>
            <a:off x="180695" y="745306"/>
            <a:ext cx="1527257" cy="2036342"/>
          </a:xfrm>
          <a:prstGeom prst="rect">
            <a:avLst/>
          </a:prstGeom>
        </p:spPr>
      </p:pic>
      <p:sp>
        <p:nvSpPr>
          <p:cNvPr id="18" name="TextBox 17">
            <a:extLst>
              <a:ext uri="{FF2B5EF4-FFF2-40B4-BE49-F238E27FC236}">
                <a16:creationId xmlns:a16="http://schemas.microsoft.com/office/drawing/2014/main" id="{44EC573A-BA0F-8C4C-A8F5-54BB5E19F160}"/>
              </a:ext>
            </a:extLst>
          </p:cNvPr>
          <p:cNvSpPr txBox="1"/>
          <p:nvPr/>
        </p:nvSpPr>
        <p:spPr>
          <a:xfrm>
            <a:off x="8102907" y="2766344"/>
            <a:ext cx="2497540" cy="307777"/>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Mark Meissner, MD</a:t>
            </a:r>
          </a:p>
        </p:txBody>
      </p:sp>
      <p:sp>
        <p:nvSpPr>
          <p:cNvPr id="20" name="TextBox 19">
            <a:extLst>
              <a:ext uri="{FF2B5EF4-FFF2-40B4-BE49-F238E27FC236}">
                <a16:creationId xmlns:a16="http://schemas.microsoft.com/office/drawing/2014/main" id="{AD0331F9-DDC4-D44B-B749-A184D3771248}"/>
              </a:ext>
            </a:extLst>
          </p:cNvPr>
          <p:cNvSpPr txBox="1"/>
          <p:nvPr/>
        </p:nvSpPr>
        <p:spPr>
          <a:xfrm>
            <a:off x="-282863" y="3034271"/>
            <a:ext cx="2497540" cy="307777"/>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Neil </a:t>
            </a:r>
            <a:r>
              <a:rPr lang="en-US" sz="1400" dirty="0" err="1">
                <a:solidFill>
                  <a:srgbClr val="003B71"/>
                </a:solidFill>
                <a:latin typeface="Arial" panose="020B0604020202020204" pitchFamily="34" charset="0"/>
              </a:rPr>
              <a:t>Khilnani</a:t>
            </a:r>
            <a:r>
              <a:rPr lang="en-US" sz="1400" dirty="0">
                <a:solidFill>
                  <a:srgbClr val="003B71"/>
                </a:solidFill>
                <a:latin typeface="Arial" panose="020B0604020202020204" pitchFamily="34" charset="0"/>
              </a:rPr>
              <a:t>, MD</a:t>
            </a:r>
          </a:p>
        </p:txBody>
      </p:sp>
      <p:pic>
        <p:nvPicPr>
          <p:cNvPr id="4" name="Picture 3">
            <a:extLst>
              <a:ext uri="{FF2B5EF4-FFF2-40B4-BE49-F238E27FC236}">
                <a16:creationId xmlns:a16="http://schemas.microsoft.com/office/drawing/2014/main" id="{2A75EB85-8FF2-C041-80D6-4AACA517DE84}"/>
              </a:ext>
            </a:extLst>
          </p:cNvPr>
          <p:cNvPicPr>
            <a:picLocks noChangeAspect="1"/>
          </p:cNvPicPr>
          <p:nvPr/>
        </p:nvPicPr>
        <p:blipFill>
          <a:blip r:embed="rId4"/>
          <a:srcRect/>
          <a:stretch/>
        </p:blipFill>
        <p:spPr>
          <a:xfrm>
            <a:off x="4380127" y="660726"/>
            <a:ext cx="1578345" cy="2205503"/>
          </a:xfrm>
          <a:prstGeom prst="rect">
            <a:avLst/>
          </a:prstGeom>
        </p:spPr>
      </p:pic>
      <p:sp>
        <p:nvSpPr>
          <p:cNvPr id="23" name="TextBox 22">
            <a:extLst>
              <a:ext uri="{FF2B5EF4-FFF2-40B4-BE49-F238E27FC236}">
                <a16:creationId xmlns:a16="http://schemas.microsoft.com/office/drawing/2014/main" id="{644F360D-422B-7A44-9771-8CFA5E518154}"/>
              </a:ext>
            </a:extLst>
          </p:cNvPr>
          <p:cNvSpPr txBox="1"/>
          <p:nvPr/>
        </p:nvSpPr>
        <p:spPr>
          <a:xfrm>
            <a:off x="3873402" y="2884370"/>
            <a:ext cx="2497540" cy="307777"/>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Zoe Deol, MD</a:t>
            </a:r>
          </a:p>
        </p:txBody>
      </p:sp>
      <p:sp>
        <p:nvSpPr>
          <p:cNvPr id="36" name="TextBox 35">
            <a:extLst>
              <a:ext uri="{FF2B5EF4-FFF2-40B4-BE49-F238E27FC236}">
                <a16:creationId xmlns:a16="http://schemas.microsoft.com/office/drawing/2014/main" id="{C9A2AA7E-960E-494F-9B13-4C5207B13EA4}"/>
              </a:ext>
            </a:extLst>
          </p:cNvPr>
          <p:cNvSpPr txBox="1"/>
          <p:nvPr/>
        </p:nvSpPr>
        <p:spPr>
          <a:xfrm>
            <a:off x="6052569" y="895225"/>
            <a:ext cx="2118376" cy="2123658"/>
          </a:xfrm>
          <a:prstGeom prst="rect">
            <a:avLst/>
          </a:prstGeom>
          <a:noFill/>
        </p:spPr>
        <p:txBody>
          <a:bodyPr wrap="square" rtlCol="0">
            <a:spAutoFit/>
          </a:bodyPr>
          <a:lstStyle/>
          <a:p>
            <a:r>
              <a:rPr lang="en-US" sz="1100" dirty="0">
                <a:latin typeface="Arial" panose="020B0604020202020204" pitchFamily="34" charset="0"/>
              </a:rPr>
              <a:t>Board certified general surgeon and fellowship trained bariatric surgeon with additional certification from the ABVLM in venous and lymphatic medicine.  Board of Directors for AVLS. Current Regional Medical Director, Research Committee member, and ABVLM Associate Fellowship Program Director at Center for Vein Restoration. </a:t>
            </a:r>
          </a:p>
        </p:txBody>
      </p:sp>
      <p:sp>
        <p:nvSpPr>
          <p:cNvPr id="37" name="TextBox 36">
            <a:extLst>
              <a:ext uri="{FF2B5EF4-FFF2-40B4-BE49-F238E27FC236}">
                <a16:creationId xmlns:a16="http://schemas.microsoft.com/office/drawing/2014/main" id="{460278BD-4E7B-144F-AFB1-0AD2BF7F4793}"/>
              </a:ext>
            </a:extLst>
          </p:cNvPr>
          <p:cNvSpPr txBox="1"/>
          <p:nvPr/>
        </p:nvSpPr>
        <p:spPr>
          <a:xfrm>
            <a:off x="10154592" y="824693"/>
            <a:ext cx="1990815" cy="2123658"/>
          </a:xfrm>
          <a:prstGeom prst="rect">
            <a:avLst/>
          </a:prstGeom>
          <a:noFill/>
        </p:spPr>
        <p:txBody>
          <a:bodyPr wrap="square" rtlCol="0">
            <a:spAutoFit/>
          </a:bodyPr>
          <a:lstStyle/>
          <a:p>
            <a:r>
              <a:rPr lang="en-US" sz="1200" dirty="0">
                <a:latin typeface="Arial" panose="020B0604020202020204" pitchFamily="34" charset="0"/>
              </a:rPr>
              <a:t>Professor of surgery who specializes in vascular surgery at the University of Washington School of Medicine. Past president of the American Venous Forum, and current President of the American Vein and Lymphatic Society. Board of Directors of AVLS. </a:t>
            </a:r>
          </a:p>
        </p:txBody>
      </p:sp>
      <p:sp>
        <p:nvSpPr>
          <p:cNvPr id="39" name="TextBox 38">
            <a:extLst>
              <a:ext uri="{FF2B5EF4-FFF2-40B4-BE49-F238E27FC236}">
                <a16:creationId xmlns:a16="http://schemas.microsoft.com/office/drawing/2014/main" id="{8C83A2AE-88ED-0145-914C-ABFC980BD650}"/>
              </a:ext>
            </a:extLst>
          </p:cNvPr>
          <p:cNvSpPr txBox="1"/>
          <p:nvPr/>
        </p:nvSpPr>
        <p:spPr>
          <a:xfrm>
            <a:off x="1815900" y="745306"/>
            <a:ext cx="2456279" cy="2800767"/>
          </a:xfrm>
          <a:prstGeom prst="rect">
            <a:avLst/>
          </a:prstGeom>
          <a:noFill/>
        </p:spPr>
        <p:txBody>
          <a:bodyPr wrap="square" rtlCol="0">
            <a:spAutoFit/>
          </a:bodyPr>
          <a:lstStyle/>
          <a:p>
            <a:r>
              <a:rPr lang="en-US" sz="1100" dirty="0">
                <a:latin typeface="Arial" panose="020B0604020202020204" pitchFamily="34" charset="0"/>
              </a:rPr>
              <a:t>Member of the Division of Cardiovascular and Interventional Radiology at the New York Presbyterian Hospital-Weill Cornell Medical Center since 1992. He is an Associate Professor of Clinical Radiology at the Weill Medical College of Cornell University. Past President of resident of AVLS, and President of the Intersocietal Accreditation Commission-Vein Center, and Venous Service Line representative to the Executive Committee the Society of Interventional Radiology. Board of Directors of ABVLM. </a:t>
            </a:r>
          </a:p>
        </p:txBody>
      </p:sp>
      <p:pic>
        <p:nvPicPr>
          <p:cNvPr id="43" name="Picture 42" descr="A close-up of a person smiling&#10;&#10;Description automatically generated">
            <a:extLst>
              <a:ext uri="{FF2B5EF4-FFF2-40B4-BE49-F238E27FC236}">
                <a16:creationId xmlns:a16="http://schemas.microsoft.com/office/drawing/2014/main" id="{7644D587-DF67-6E4F-B998-AF24DBF00744}"/>
              </a:ext>
            </a:extLst>
          </p:cNvPr>
          <p:cNvPicPr>
            <a:picLocks noChangeAspect="1"/>
          </p:cNvPicPr>
          <p:nvPr/>
        </p:nvPicPr>
        <p:blipFill>
          <a:blip r:embed="rId5"/>
          <a:stretch>
            <a:fillRect/>
          </a:stretch>
        </p:blipFill>
        <p:spPr>
          <a:xfrm>
            <a:off x="8170945" y="3783880"/>
            <a:ext cx="1758010" cy="2197512"/>
          </a:xfrm>
          <a:prstGeom prst="rect">
            <a:avLst/>
          </a:prstGeom>
        </p:spPr>
      </p:pic>
      <p:sp>
        <p:nvSpPr>
          <p:cNvPr id="44" name="TextBox 43">
            <a:extLst>
              <a:ext uri="{FF2B5EF4-FFF2-40B4-BE49-F238E27FC236}">
                <a16:creationId xmlns:a16="http://schemas.microsoft.com/office/drawing/2014/main" id="{F6A1D431-EB53-8642-9216-7A1E858CCC30}"/>
              </a:ext>
            </a:extLst>
          </p:cNvPr>
          <p:cNvSpPr txBox="1"/>
          <p:nvPr/>
        </p:nvSpPr>
        <p:spPr>
          <a:xfrm>
            <a:off x="8520512" y="6167931"/>
            <a:ext cx="1465821"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Julianne </a:t>
            </a:r>
          </a:p>
          <a:p>
            <a:pPr algn="ctr"/>
            <a:r>
              <a:rPr lang="en-US" sz="1400" dirty="0">
                <a:solidFill>
                  <a:srgbClr val="003B71"/>
                </a:solidFill>
                <a:latin typeface="Arial" panose="020B0604020202020204" pitchFamily="34" charset="0"/>
              </a:rPr>
              <a:t>Stoughton, MD</a:t>
            </a:r>
          </a:p>
        </p:txBody>
      </p:sp>
      <p:sp>
        <p:nvSpPr>
          <p:cNvPr id="45" name="TextBox 44">
            <a:extLst>
              <a:ext uri="{FF2B5EF4-FFF2-40B4-BE49-F238E27FC236}">
                <a16:creationId xmlns:a16="http://schemas.microsoft.com/office/drawing/2014/main" id="{B7F5B1EA-4F5A-6E4E-840C-75A7B35E43D5}"/>
              </a:ext>
            </a:extLst>
          </p:cNvPr>
          <p:cNvSpPr txBox="1"/>
          <p:nvPr/>
        </p:nvSpPr>
        <p:spPr>
          <a:xfrm>
            <a:off x="9928955" y="3646196"/>
            <a:ext cx="2216452" cy="2970044"/>
          </a:xfrm>
          <a:prstGeom prst="rect">
            <a:avLst/>
          </a:prstGeom>
          <a:noFill/>
        </p:spPr>
        <p:txBody>
          <a:bodyPr wrap="square" rtlCol="0">
            <a:spAutoFit/>
          </a:bodyPr>
          <a:lstStyle/>
          <a:p>
            <a:r>
              <a:rPr lang="en-US" sz="1100" dirty="0">
                <a:latin typeface="Arial" panose="020B0604020202020204" pitchFamily="34" charset="0"/>
              </a:rPr>
              <a:t>Division of Vascular and Endovascular Surgery at Massachusetts General Hospital, the medical director of the Venous Program and director of the Vein Care Center. She is an assistant professor of Surgery at Harvard Medical School. She has also been elected to the executive boards of the New England Society of Vascular Surgery, the American College of Phlebology and the American Venous Forum, and served as treasurer of the American Board of Venous and Lymphatic Medicine. </a:t>
            </a:r>
          </a:p>
        </p:txBody>
      </p:sp>
      <p:pic>
        <p:nvPicPr>
          <p:cNvPr id="46" name="Picture 45" descr="A person wearing a white coat and blue tie&#10;&#10;Description automatically generated with medium confidence">
            <a:extLst>
              <a:ext uri="{FF2B5EF4-FFF2-40B4-BE49-F238E27FC236}">
                <a16:creationId xmlns:a16="http://schemas.microsoft.com/office/drawing/2014/main" id="{488EE954-14DE-F444-811A-29D168DE4B26}"/>
              </a:ext>
            </a:extLst>
          </p:cNvPr>
          <p:cNvPicPr>
            <a:picLocks noChangeAspect="1"/>
          </p:cNvPicPr>
          <p:nvPr/>
        </p:nvPicPr>
        <p:blipFill>
          <a:blip r:embed="rId6"/>
          <a:stretch>
            <a:fillRect/>
          </a:stretch>
        </p:blipFill>
        <p:spPr>
          <a:xfrm>
            <a:off x="4404249" y="3783880"/>
            <a:ext cx="1544573" cy="2325346"/>
          </a:xfrm>
          <a:prstGeom prst="rect">
            <a:avLst/>
          </a:prstGeom>
        </p:spPr>
      </p:pic>
      <p:sp>
        <p:nvSpPr>
          <p:cNvPr id="47" name="TextBox 46">
            <a:extLst>
              <a:ext uri="{FF2B5EF4-FFF2-40B4-BE49-F238E27FC236}">
                <a16:creationId xmlns:a16="http://schemas.microsoft.com/office/drawing/2014/main" id="{ED646227-14EE-6F44-B3B2-DAD16889260A}"/>
              </a:ext>
            </a:extLst>
          </p:cNvPr>
          <p:cNvSpPr txBox="1"/>
          <p:nvPr/>
        </p:nvSpPr>
        <p:spPr>
          <a:xfrm>
            <a:off x="4117817" y="6181177"/>
            <a:ext cx="2102963" cy="307777"/>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Robert Attaran, MD</a:t>
            </a:r>
          </a:p>
        </p:txBody>
      </p:sp>
      <p:sp>
        <p:nvSpPr>
          <p:cNvPr id="48" name="TextBox 47">
            <a:extLst>
              <a:ext uri="{FF2B5EF4-FFF2-40B4-BE49-F238E27FC236}">
                <a16:creationId xmlns:a16="http://schemas.microsoft.com/office/drawing/2014/main" id="{9F82724C-2F58-0F47-BEB3-070452507FFD}"/>
              </a:ext>
            </a:extLst>
          </p:cNvPr>
          <p:cNvSpPr txBox="1"/>
          <p:nvPr/>
        </p:nvSpPr>
        <p:spPr>
          <a:xfrm>
            <a:off x="6052569" y="3900112"/>
            <a:ext cx="1990815" cy="2631490"/>
          </a:xfrm>
          <a:prstGeom prst="rect">
            <a:avLst/>
          </a:prstGeom>
          <a:noFill/>
        </p:spPr>
        <p:txBody>
          <a:bodyPr wrap="square" rtlCol="0">
            <a:spAutoFit/>
          </a:bodyPr>
          <a:lstStyle/>
          <a:p>
            <a:r>
              <a:rPr lang="en-US" sz="1100" dirty="0">
                <a:latin typeface="Arial" panose="020B0604020202020204" pitchFamily="34" charset="0"/>
              </a:rPr>
              <a:t>Director of the Interventional Cardiology Fellowship Program and the Endovascular Fellowship Training Program at Yale. He serves on the American College of Cardiology's National Cardiovascular Data Registry, Research and Publications Committee. He is a member of the Vascular Disease Council of the Society for Cardiac Angiography and Intervention. </a:t>
            </a:r>
          </a:p>
        </p:txBody>
      </p:sp>
      <p:pic>
        <p:nvPicPr>
          <p:cNvPr id="21" name="Picture 20">
            <a:extLst>
              <a:ext uri="{FF2B5EF4-FFF2-40B4-BE49-F238E27FC236}">
                <a16:creationId xmlns:a16="http://schemas.microsoft.com/office/drawing/2014/main" id="{4AD3FDDA-AE67-85CA-C86F-B921F68BC4F1}"/>
              </a:ext>
            </a:extLst>
          </p:cNvPr>
          <p:cNvPicPr>
            <a:picLocks noChangeAspect="1"/>
          </p:cNvPicPr>
          <p:nvPr/>
        </p:nvPicPr>
        <p:blipFill rotWithShape="1">
          <a:blip r:embed="rId7"/>
          <a:srcRect b="11083"/>
          <a:stretch/>
        </p:blipFill>
        <p:spPr>
          <a:xfrm>
            <a:off x="180695" y="3752088"/>
            <a:ext cx="1767349" cy="2357214"/>
          </a:xfrm>
          <a:prstGeom prst="rect">
            <a:avLst/>
          </a:prstGeom>
        </p:spPr>
      </p:pic>
      <p:sp>
        <p:nvSpPr>
          <p:cNvPr id="22" name="TextBox 21">
            <a:extLst>
              <a:ext uri="{FF2B5EF4-FFF2-40B4-BE49-F238E27FC236}">
                <a16:creationId xmlns:a16="http://schemas.microsoft.com/office/drawing/2014/main" id="{984B5A0F-1EB5-B2F9-B5BC-C7FAABE0F996}"/>
              </a:ext>
            </a:extLst>
          </p:cNvPr>
          <p:cNvSpPr txBox="1"/>
          <p:nvPr/>
        </p:nvSpPr>
        <p:spPr>
          <a:xfrm>
            <a:off x="-207155" y="6181177"/>
            <a:ext cx="2497540"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Jeff Schoonover, MD</a:t>
            </a:r>
          </a:p>
          <a:p>
            <a:pPr algn="ctr"/>
            <a:r>
              <a:rPr lang="en-US" sz="1400" dirty="0">
                <a:solidFill>
                  <a:srgbClr val="003B71"/>
                </a:solidFill>
                <a:latin typeface="Arial" panose="020B0604020202020204" pitchFamily="34" charset="0"/>
              </a:rPr>
              <a:t>Family Medicine</a:t>
            </a:r>
          </a:p>
        </p:txBody>
      </p:sp>
      <p:sp>
        <p:nvSpPr>
          <p:cNvPr id="5" name="TextBox 4">
            <a:extLst>
              <a:ext uri="{FF2B5EF4-FFF2-40B4-BE49-F238E27FC236}">
                <a16:creationId xmlns:a16="http://schemas.microsoft.com/office/drawing/2014/main" id="{76F02F6D-25EF-55F9-03B7-C78CCD4CA6EF}"/>
              </a:ext>
            </a:extLst>
          </p:cNvPr>
          <p:cNvSpPr txBox="1"/>
          <p:nvPr/>
        </p:nvSpPr>
        <p:spPr>
          <a:xfrm>
            <a:off x="1976367" y="3798696"/>
            <a:ext cx="2324135" cy="2970044"/>
          </a:xfrm>
          <a:prstGeom prst="rect">
            <a:avLst/>
          </a:prstGeom>
          <a:noFill/>
        </p:spPr>
        <p:txBody>
          <a:bodyPr wrap="square" rtlCol="0">
            <a:spAutoFit/>
          </a:bodyPr>
          <a:lstStyle/>
          <a:p>
            <a:r>
              <a:rPr lang="en-US" sz="1100" dirty="0">
                <a:latin typeface="Arial" panose="020B0604020202020204" pitchFamily="34" charset="0"/>
              </a:rPr>
              <a:t>Dr. Jeffery Schoonover, MD, RVT, RPVI, FAAFP is a Diplomate of the American Board of Venous and Lymphatic Medicine and is committed to varicose vein disease treatment.</a:t>
            </a:r>
          </a:p>
          <a:p>
            <a:r>
              <a:rPr lang="en-US" sz="1100" dirty="0">
                <a:latin typeface="Arial" panose="020B0604020202020204" pitchFamily="34" charset="0"/>
              </a:rPr>
              <a:t>In 2008, Dr. Jeff Schoonover was one of the first physicians in the nation to be certified by the American Board of Venous and Lymphatic Medicine. Since 2007, he has been a member of the American Venous and Lymphatic Society and in 2019 joined the Foundation for Venous and Lymphatic Disease board.</a:t>
            </a:r>
          </a:p>
          <a:p>
            <a:endParaRPr lang="en-US" sz="1100" dirty="0">
              <a:latin typeface="Arial" panose="020B0604020202020204" pitchFamily="34" charset="0"/>
            </a:endParaRPr>
          </a:p>
        </p:txBody>
      </p:sp>
    </p:spTree>
    <p:extLst>
      <p:ext uri="{BB962C8B-B14F-4D97-AF65-F5344CB8AC3E}">
        <p14:creationId xmlns:p14="http://schemas.microsoft.com/office/powerpoint/2010/main" val="2398118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A1BE-BEDB-2B4F-AA0A-35A0B15E5C32}"/>
              </a:ext>
            </a:extLst>
          </p:cNvPr>
          <p:cNvSpPr>
            <a:spLocks noGrp="1"/>
          </p:cNvSpPr>
          <p:nvPr>
            <p:ph type="title"/>
          </p:nvPr>
        </p:nvSpPr>
        <p:spPr>
          <a:xfrm>
            <a:off x="0" y="115711"/>
            <a:ext cx="12191999" cy="563266"/>
          </a:xfrm>
        </p:spPr>
        <p:txBody>
          <a:bodyPr>
            <a:noAutofit/>
          </a:bodyPr>
          <a:lstStyle/>
          <a:p>
            <a:pPr algn="ctr"/>
            <a:r>
              <a:rPr lang="en-US" sz="2400" dirty="0">
                <a:solidFill>
                  <a:srgbClr val="2B4398"/>
                </a:solidFill>
              </a:rPr>
              <a:t>VLM Subspecialty ACGME Writing Group</a:t>
            </a:r>
            <a:br>
              <a:rPr lang="en-US" sz="2400" dirty="0">
                <a:solidFill>
                  <a:srgbClr val="2B4398"/>
                </a:solidFill>
              </a:rPr>
            </a:br>
            <a:endParaRPr lang="en-US" sz="2400" dirty="0">
              <a:solidFill>
                <a:srgbClr val="2B4398"/>
              </a:solidFill>
            </a:endParaRPr>
          </a:p>
        </p:txBody>
      </p:sp>
      <p:pic>
        <p:nvPicPr>
          <p:cNvPr id="11" name="Picture 10">
            <a:extLst>
              <a:ext uri="{FF2B5EF4-FFF2-40B4-BE49-F238E27FC236}">
                <a16:creationId xmlns:a16="http://schemas.microsoft.com/office/drawing/2014/main" id="{5CDA9F35-C1B0-EF4C-BCD1-78ECD1BFAA1E}"/>
              </a:ext>
            </a:extLst>
          </p:cNvPr>
          <p:cNvPicPr>
            <a:picLocks noChangeAspect="1"/>
          </p:cNvPicPr>
          <p:nvPr/>
        </p:nvPicPr>
        <p:blipFill>
          <a:blip r:embed="rId2"/>
          <a:srcRect/>
          <a:stretch/>
        </p:blipFill>
        <p:spPr>
          <a:xfrm>
            <a:off x="190676" y="4256236"/>
            <a:ext cx="1597991" cy="1597991"/>
          </a:xfrm>
          <a:prstGeom prst="rect">
            <a:avLst/>
          </a:prstGeom>
        </p:spPr>
      </p:pic>
      <p:pic>
        <p:nvPicPr>
          <p:cNvPr id="15" name="Picture 14">
            <a:extLst>
              <a:ext uri="{FF2B5EF4-FFF2-40B4-BE49-F238E27FC236}">
                <a16:creationId xmlns:a16="http://schemas.microsoft.com/office/drawing/2014/main" id="{BCAFA232-56FC-2F47-9549-60D97AC65D69}"/>
              </a:ext>
            </a:extLst>
          </p:cNvPr>
          <p:cNvPicPr>
            <a:picLocks noChangeAspect="1"/>
          </p:cNvPicPr>
          <p:nvPr/>
        </p:nvPicPr>
        <p:blipFill>
          <a:blip r:embed="rId3"/>
          <a:srcRect/>
          <a:stretch/>
        </p:blipFill>
        <p:spPr>
          <a:xfrm>
            <a:off x="7736381" y="872776"/>
            <a:ext cx="1608102" cy="2100378"/>
          </a:xfrm>
          <a:prstGeom prst="rect">
            <a:avLst/>
          </a:prstGeom>
        </p:spPr>
      </p:pic>
      <p:sp>
        <p:nvSpPr>
          <p:cNvPr id="21" name="TextBox 20">
            <a:extLst>
              <a:ext uri="{FF2B5EF4-FFF2-40B4-BE49-F238E27FC236}">
                <a16:creationId xmlns:a16="http://schemas.microsoft.com/office/drawing/2014/main" id="{D7697532-4C16-E247-8014-9199F5165A78}"/>
              </a:ext>
            </a:extLst>
          </p:cNvPr>
          <p:cNvSpPr txBox="1"/>
          <p:nvPr/>
        </p:nvSpPr>
        <p:spPr>
          <a:xfrm>
            <a:off x="7724435" y="3028309"/>
            <a:ext cx="1605201" cy="307777"/>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Todd </a:t>
            </a:r>
            <a:r>
              <a:rPr lang="en-US" sz="1400" dirty="0" err="1">
                <a:solidFill>
                  <a:srgbClr val="003B71"/>
                </a:solidFill>
                <a:latin typeface="Arial" panose="020B0604020202020204" pitchFamily="34" charset="0"/>
              </a:rPr>
              <a:t>Cartee</a:t>
            </a:r>
            <a:r>
              <a:rPr lang="en-US" sz="1400" dirty="0">
                <a:solidFill>
                  <a:srgbClr val="003B71"/>
                </a:solidFill>
                <a:latin typeface="Arial" panose="020B0604020202020204" pitchFamily="34" charset="0"/>
              </a:rPr>
              <a:t>, MD</a:t>
            </a:r>
          </a:p>
        </p:txBody>
      </p:sp>
      <p:pic>
        <p:nvPicPr>
          <p:cNvPr id="5" name="Picture 4">
            <a:extLst>
              <a:ext uri="{FF2B5EF4-FFF2-40B4-BE49-F238E27FC236}">
                <a16:creationId xmlns:a16="http://schemas.microsoft.com/office/drawing/2014/main" id="{2D386B0B-D247-0941-B700-6481816CC8C4}"/>
              </a:ext>
            </a:extLst>
          </p:cNvPr>
          <p:cNvPicPr>
            <a:picLocks noChangeAspect="1"/>
          </p:cNvPicPr>
          <p:nvPr/>
        </p:nvPicPr>
        <p:blipFill>
          <a:blip r:embed="rId4"/>
          <a:srcRect/>
          <a:stretch/>
        </p:blipFill>
        <p:spPr>
          <a:xfrm>
            <a:off x="4139645" y="3984189"/>
            <a:ext cx="1532229" cy="1915287"/>
          </a:xfrm>
          <a:prstGeom prst="rect">
            <a:avLst/>
          </a:prstGeom>
        </p:spPr>
      </p:pic>
      <p:sp>
        <p:nvSpPr>
          <p:cNvPr id="22" name="TextBox 21">
            <a:extLst>
              <a:ext uri="{FF2B5EF4-FFF2-40B4-BE49-F238E27FC236}">
                <a16:creationId xmlns:a16="http://schemas.microsoft.com/office/drawing/2014/main" id="{CF78100C-9C1B-0F46-A301-CBE60DDD792B}"/>
              </a:ext>
            </a:extLst>
          </p:cNvPr>
          <p:cNvSpPr txBox="1"/>
          <p:nvPr/>
        </p:nvSpPr>
        <p:spPr>
          <a:xfrm>
            <a:off x="3859556" y="5959754"/>
            <a:ext cx="2338541" cy="307777"/>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Suman </a:t>
            </a:r>
            <a:r>
              <a:rPr lang="en-US" sz="1400" dirty="0" err="1">
                <a:solidFill>
                  <a:srgbClr val="003B71"/>
                </a:solidFill>
                <a:latin typeface="Arial" panose="020B0604020202020204" pitchFamily="34" charset="0"/>
              </a:rPr>
              <a:t>Wasan</a:t>
            </a:r>
            <a:r>
              <a:rPr lang="en-US" sz="1400" dirty="0">
                <a:solidFill>
                  <a:srgbClr val="003B71"/>
                </a:solidFill>
                <a:latin typeface="Arial" panose="020B0604020202020204" pitchFamily="34" charset="0"/>
              </a:rPr>
              <a:t>, MD</a:t>
            </a:r>
          </a:p>
        </p:txBody>
      </p:sp>
      <p:sp>
        <p:nvSpPr>
          <p:cNvPr id="26" name="TextBox 25">
            <a:extLst>
              <a:ext uri="{FF2B5EF4-FFF2-40B4-BE49-F238E27FC236}">
                <a16:creationId xmlns:a16="http://schemas.microsoft.com/office/drawing/2014/main" id="{B219DCDC-5198-1E43-9D9C-302459AB9C40}"/>
              </a:ext>
            </a:extLst>
          </p:cNvPr>
          <p:cNvSpPr txBox="1"/>
          <p:nvPr/>
        </p:nvSpPr>
        <p:spPr>
          <a:xfrm>
            <a:off x="-454797" y="5924024"/>
            <a:ext cx="2497540" cy="307777"/>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Kush Desai, MD</a:t>
            </a:r>
          </a:p>
        </p:txBody>
      </p:sp>
      <p:pic>
        <p:nvPicPr>
          <p:cNvPr id="14" name="Picture 13">
            <a:extLst>
              <a:ext uri="{FF2B5EF4-FFF2-40B4-BE49-F238E27FC236}">
                <a16:creationId xmlns:a16="http://schemas.microsoft.com/office/drawing/2014/main" id="{1ADE16FC-6267-4C40-8560-8AE073437AD9}"/>
              </a:ext>
            </a:extLst>
          </p:cNvPr>
          <p:cNvPicPr>
            <a:picLocks noChangeAspect="1"/>
          </p:cNvPicPr>
          <p:nvPr/>
        </p:nvPicPr>
        <p:blipFill>
          <a:blip r:embed="rId5"/>
          <a:srcRect/>
          <a:stretch/>
        </p:blipFill>
        <p:spPr>
          <a:xfrm>
            <a:off x="7852103" y="3764687"/>
            <a:ext cx="1492379" cy="2246769"/>
          </a:xfrm>
          <a:prstGeom prst="rect">
            <a:avLst/>
          </a:prstGeom>
        </p:spPr>
      </p:pic>
      <p:sp>
        <p:nvSpPr>
          <p:cNvPr id="31" name="TextBox 30">
            <a:extLst>
              <a:ext uri="{FF2B5EF4-FFF2-40B4-BE49-F238E27FC236}">
                <a16:creationId xmlns:a16="http://schemas.microsoft.com/office/drawing/2014/main" id="{40EF3DE8-D977-5243-9306-E517CE1C0681}"/>
              </a:ext>
            </a:extLst>
          </p:cNvPr>
          <p:cNvSpPr txBox="1"/>
          <p:nvPr/>
        </p:nvSpPr>
        <p:spPr>
          <a:xfrm>
            <a:off x="7740002" y="6011456"/>
            <a:ext cx="1716329"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Timothy  </a:t>
            </a:r>
            <a:r>
              <a:rPr lang="en-US" sz="1400" dirty="0" err="1">
                <a:solidFill>
                  <a:srgbClr val="003B71"/>
                </a:solidFill>
                <a:latin typeface="Arial" panose="020B0604020202020204" pitchFamily="34" charset="0"/>
              </a:rPr>
              <a:t>Straight,MD</a:t>
            </a:r>
            <a:endParaRPr lang="en-US" sz="1400" dirty="0">
              <a:solidFill>
                <a:srgbClr val="003B71"/>
              </a:solidFill>
              <a:latin typeface="Arial" panose="020B0604020202020204" pitchFamily="34" charset="0"/>
            </a:endParaRPr>
          </a:p>
        </p:txBody>
      </p:sp>
      <p:sp>
        <p:nvSpPr>
          <p:cNvPr id="38" name="TextBox 37">
            <a:extLst>
              <a:ext uri="{FF2B5EF4-FFF2-40B4-BE49-F238E27FC236}">
                <a16:creationId xmlns:a16="http://schemas.microsoft.com/office/drawing/2014/main" id="{9F42FAF7-911B-064E-B08F-4E9B0FFE6B2B}"/>
              </a:ext>
            </a:extLst>
          </p:cNvPr>
          <p:cNvSpPr txBox="1"/>
          <p:nvPr/>
        </p:nvSpPr>
        <p:spPr>
          <a:xfrm>
            <a:off x="9621912" y="890554"/>
            <a:ext cx="2251841" cy="2092881"/>
          </a:xfrm>
          <a:prstGeom prst="rect">
            <a:avLst/>
          </a:prstGeom>
          <a:noFill/>
        </p:spPr>
        <p:txBody>
          <a:bodyPr wrap="square" rtlCol="0">
            <a:spAutoFit/>
          </a:bodyPr>
          <a:lstStyle/>
          <a:p>
            <a:r>
              <a:rPr lang="en-US" sz="1000" dirty="0">
                <a:latin typeface="Arial" panose="020B0604020202020204" pitchFamily="34" charset="0"/>
              </a:rPr>
              <a:t>Penn State Health Dermatologist with fellowship training in Mohs micrographic surgeon, and special interests in veinous disease.  Dr. </a:t>
            </a:r>
            <a:r>
              <a:rPr lang="en-US" sz="1000" dirty="0" err="1">
                <a:latin typeface="Arial" panose="020B0604020202020204" pitchFamily="34" charset="0"/>
              </a:rPr>
              <a:t>Cartee</a:t>
            </a:r>
            <a:r>
              <a:rPr lang="en-US" sz="1000" dirty="0">
                <a:latin typeface="Arial" panose="020B0604020202020204" pitchFamily="34" charset="0"/>
              </a:rPr>
              <a:t> then sought dedicated post-fellowship training in phlebology. He is certified by the American Board of Dermatology and his expertise in treating varicose veins and venous insufficiency has been recognized through certification by the American Board of Venous and Lymphatic Medicine. </a:t>
            </a:r>
          </a:p>
        </p:txBody>
      </p:sp>
      <p:sp>
        <p:nvSpPr>
          <p:cNvPr id="39" name="TextBox 38">
            <a:extLst>
              <a:ext uri="{FF2B5EF4-FFF2-40B4-BE49-F238E27FC236}">
                <a16:creationId xmlns:a16="http://schemas.microsoft.com/office/drawing/2014/main" id="{42A5F892-5F49-5A4E-B023-D2FA162317AA}"/>
              </a:ext>
            </a:extLst>
          </p:cNvPr>
          <p:cNvSpPr txBox="1"/>
          <p:nvPr/>
        </p:nvSpPr>
        <p:spPr>
          <a:xfrm>
            <a:off x="1721651" y="3985032"/>
            <a:ext cx="1990815" cy="2554545"/>
          </a:xfrm>
          <a:prstGeom prst="rect">
            <a:avLst/>
          </a:prstGeom>
          <a:noFill/>
        </p:spPr>
        <p:txBody>
          <a:bodyPr wrap="square" rtlCol="0">
            <a:spAutoFit/>
          </a:bodyPr>
          <a:lstStyle/>
          <a:p>
            <a:r>
              <a:rPr lang="en-US" sz="1000" dirty="0">
                <a:latin typeface="Arial" panose="020B0604020202020204" pitchFamily="34" charset="0"/>
              </a:rPr>
              <a:t>Interventional Radiologist and Associate Professor of Radiology, Surgery, and Medicine at Northwestern University. Chair of the Society of Interventional Radiology’s venous clinical specialty council, and reviewer for several journals, including Circulation, Journal of the American College of Cardiology, Journal of Vascular Surgery: Venous and Lymphatic Disorders, and as a top reviewer for Journal of Vascular and Interventional Radiology. </a:t>
            </a:r>
          </a:p>
        </p:txBody>
      </p:sp>
      <p:sp>
        <p:nvSpPr>
          <p:cNvPr id="40" name="TextBox 39">
            <a:extLst>
              <a:ext uri="{FF2B5EF4-FFF2-40B4-BE49-F238E27FC236}">
                <a16:creationId xmlns:a16="http://schemas.microsoft.com/office/drawing/2014/main" id="{E317E17F-FD75-A749-9881-AA46BCEB0910}"/>
              </a:ext>
            </a:extLst>
          </p:cNvPr>
          <p:cNvSpPr txBox="1"/>
          <p:nvPr/>
        </p:nvSpPr>
        <p:spPr>
          <a:xfrm>
            <a:off x="5786662" y="3931846"/>
            <a:ext cx="1990815" cy="2246769"/>
          </a:xfrm>
          <a:prstGeom prst="rect">
            <a:avLst/>
          </a:prstGeom>
          <a:noFill/>
        </p:spPr>
        <p:txBody>
          <a:bodyPr wrap="square" rtlCol="0">
            <a:spAutoFit/>
          </a:bodyPr>
          <a:lstStyle/>
          <a:p>
            <a:r>
              <a:rPr lang="en-US" sz="1000" dirty="0">
                <a:latin typeface="Arial" panose="020B0604020202020204" pitchFamily="34" charset="0"/>
              </a:rPr>
              <a:t>Clinical Professor of Medicine and Adjunct Professor of Surgery at University of North Carolina, Chapel Hill and Vascular medicine specialist at UNC Health. Principal investigator in several research projects regarding chronic venous disease, pulmonary embolism and deep-vein thrombosis. Member of the American Board of Venous and Lymphatic Medicine.</a:t>
            </a:r>
            <a:br>
              <a:rPr lang="en-US" sz="1000" dirty="0">
                <a:latin typeface="Arial" panose="020B0604020202020204" pitchFamily="34" charset="0"/>
              </a:rPr>
            </a:br>
            <a:endParaRPr lang="en-US" sz="1000" dirty="0">
              <a:latin typeface="Arial" panose="020B0604020202020204" pitchFamily="34" charset="0"/>
            </a:endParaRPr>
          </a:p>
        </p:txBody>
      </p:sp>
      <p:sp>
        <p:nvSpPr>
          <p:cNvPr id="41" name="TextBox 40">
            <a:extLst>
              <a:ext uri="{FF2B5EF4-FFF2-40B4-BE49-F238E27FC236}">
                <a16:creationId xmlns:a16="http://schemas.microsoft.com/office/drawing/2014/main" id="{E9502A21-CBB7-F541-B03E-501F8E0077D2}"/>
              </a:ext>
            </a:extLst>
          </p:cNvPr>
          <p:cNvSpPr txBox="1"/>
          <p:nvPr/>
        </p:nvSpPr>
        <p:spPr>
          <a:xfrm>
            <a:off x="9419108" y="3689529"/>
            <a:ext cx="2623818" cy="3000821"/>
          </a:xfrm>
          <a:prstGeom prst="rect">
            <a:avLst/>
          </a:prstGeom>
          <a:noFill/>
        </p:spPr>
        <p:txBody>
          <a:bodyPr wrap="square" rtlCol="0">
            <a:spAutoFit/>
          </a:bodyPr>
          <a:lstStyle/>
          <a:p>
            <a:r>
              <a:rPr lang="en-US" sz="900" dirty="0">
                <a:latin typeface="Arial" panose="020B0604020202020204" pitchFamily="34" charset="0"/>
              </a:rPr>
              <a:t>Served as Chief Medical Officer for the largest and most advanced medical center, medical readiness platform, and academic referral center in the Department of Defense: including a level 1 Trauma Center, six outpatient primary care clinics, the Center for the Intrepid, a Warrior Transition Battalion, Army Troop Command, and an Air Force Medical Group. Served as the principal medical advisor to the Commander at the executive level responsible for the delivery and quality of healthcare in a multi-service market with a staff of 9,000 employees and over $800 million dollars in budget execution. Served as Chief of the Medical Staff for over 1900 privileged healthcare providers. Served on the Board of Directors for medical education, providing executive oversight, coordination, and support for 38 graduate medical programs and 22 allied health programs with over 690 residents and fellows.</a:t>
            </a:r>
          </a:p>
        </p:txBody>
      </p:sp>
      <p:pic>
        <p:nvPicPr>
          <p:cNvPr id="42" name="Picture 41">
            <a:extLst>
              <a:ext uri="{FF2B5EF4-FFF2-40B4-BE49-F238E27FC236}">
                <a16:creationId xmlns:a16="http://schemas.microsoft.com/office/drawing/2014/main" id="{7413FFAD-91D1-2F42-A593-4A27CE91112C}"/>
              </a:ext>
            </a:extLst>
          </p:cNvPr>
          <p:cNvPicPr>
            <a:picLocks noChangeAspect="1"/>
          </p:cNvPicPr>
          <p:nvPr/>
        </p:nvPicPr>
        <p:blipFill>
          <a:blip r:embed="rId6"/>
          <a:srcRect/>
          <a:stretch/>
        </p:blipFill>
        <p:spPr>
          <a:xfrm>
            <a:off x="195773" y="793651"/>
            <a:ext cx="1590113" cy="2109165"/>
          </a:xfrm>
          <a:prstGeom prst="rect">
            <a:avLst/>
          </a:prstGeom>
        </p:spPr>
      </p:pic>
      <p:sp>
        <p:nvSpPr>
          <p:cNvPr id="43" name="TextBox 42">
            <a:extLst>
              <a:ext uri="{FF2B5EF4-FFF2-40B4-BE49-F238E27FC236}">
                <a16:creationId xmlns:a16="http://schemas.microsoft.com/office/drawing/2014/main" id="{86F46B09-12E2-8B49-81B0-A6672C211E17}"/>
              </a:ext>
            </a:extLst>
          </p:cNvPr>
          <p:cNvSpPr txBox="1"/>
          <p:nvPr/>
        </p:nvSpPr>
        <p:spPr>
          <a:xfrm>
            <a:off x="-259099" y="3088909"/>
            <a:ext cx="2497540" cy="307777"/>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Andrew Jones, MD</a:t>
            </a:r>
          </a:p>
        </p:txBody>
      </p:sp>
      <p:sp>
        <p:nvSpPr>
          <p:cNvPr id="44" name="TextBox 43">
            <a:extLst>
              <a:ext uri="{FF2B5EF4-FFF2-40B4-BE49-F238E27FC236}">
                <a16:creationId xmlns:a16="http://schemas.microsoft.com/office/drawing/2014/main" id="{FFA360AF-D29F-884C-BF0E-EF5B898A5B8F}"/>
              </a:ext>
            </a:extLst>
          </p:cNvPr>
          <p:cNvSpPr txBox="1"/>
          <p:nvPr/>
        </p:nvSpPr>
        <p:spPr>
          <a:xfrm>
            <a:off x="1916970" y="804562"/>
            <a:ext cx="1990815" cy="2862322"/>
          </a:xfrm>
          <a:prstGeom prst="rect">
            <a:avLst/>
          </a:prstGeom>
          <a:noFill/>
        </p:spPr>
        <p:txBody>
          <a:bodyPr wrap="square" rtlCol="0">
            <a:spAutoFit/>
          </a:bodyPr>
          <a:lstStyle/>
          <a:p>
            <a:r>
              <a:rPr lang="en-US" sz="1000" dirty="0">
                <a:latin typeface="Arial" panose="020B0604020202020204" pitchFamily="34" charset="0"/>
              </a:rPr>
              <a:t>Board-certified general surgeon in Bend, Oregon with a dedicated interest in the management of venous disease. He was an investigator in several major varicose vein clinical trials, and, as a result, he goes beyond his day to day clinical duties to help advance the care of venous patients. Most noteworthy of these clinical trials is the </a:t>
            </a:r>
            <a:r>
              <a:rPr lang="en-US" sz="1000" dirty="0" err="1">
                <a:latin typeface="Arial" panose="020B0604020202020204" pitchFamily="34" charset="0"/>
              </a:rPr>
              <a:t>VeClose</a:t>
            </a:r>
            <a:r>
              <a:rPr lang="en-US" sz="1000" dirty="0">
                <a:latin typeface="Arial" panose="020B0604020202020204" pitchFamily="34" charset="0"/>
              </a:rPr>
              <a:t> trial. He was also an investigator, along in the Vanish-1-trial, a randomized trial evaluating the efficacy of Varithena  in the treatment of venous insufficiency</a:t>
            </a:r>
          </a:p>
        </p:txBody>
      </p:sp>
      <p:pic>
        <p:nvPicPr>
          <p:cNvPr id="45" name="Picture 44">
            <a:extLst>
              <a:ext uri="{FF2B5EF4-FFF2-40B4-BE49-F238E27FC236}">
                <a16:creationId xmlns:a16="http://schemas.microsoft.com/office/drawing/2014/main" id="{EBC84C14-5118-F447-B80D-1615CE2B11C6}"/>
              </a:ext>
            </a:extLst>
          </p:cNvPr>
          <p:cNvPicPr>
            <a:picLocks noChangeAspect="1"/>
          </p:cNvPicPr>
          <p:nvPr/>
        </p:nvPicPr>
        <p:blipFill>
          <a:blip r:embed="rId7"/>
          <a:srcRect/>
          <a:stretch/>
        </p:blipFill>
        <p:spPr>
          <a:xfrm>
            <a:off x="3927960" y="800044"/>
            <a:ext cx="1709832" cy="2273899"/>
          </a:xfrm>
          <a:prstGeom prst="rect">
            <a:avLst/>
          </a:prstGeom>
        </p:spPr>
      </p:pic>
      <p:sp>
        <p:nvSpPr>
          <p:cNvPr id="46" name="TextBox 45">
            <a:extLst>
              <a:ext uri="{FF2B5EF4-FFF2-40B4-BE49-F238E27FC236}">
                <a16:creationId xmlns:a16="http://schemas.microsoft.com/office/drawing/2014/main" id="{410E083C-7547-AB46-BE9C-810699D2A1D7}"/>
              </a:ext>
            </a:extLst>
          </p:cNvPr>
          <p:cNvSpPr txBox="1"/>
          <p:nvPr/>
        </p:nvSpPr>
        <p:spPr>
          <a:xfrm>
            <a:off x="3534106" y="3172301"/>
            <a:ext cx="2497540" cy="307777"/>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Ron </a:t>
            </a:r>
            <a:r>
              <a:rPr lang="en-US" sz="1400" dirty="0" err="1">
                <a:solidFill>
                  <a:srgbClr val="003B71"/>
                </a:solidFill>
                <a:latin typeface="Arial" panose="020B0604020202020204" pitchFamily="34" charset="0"/>
              </a:rPr>
              <a:t>Winokur</a:t>
            </a:r>
            <a:r>
              <a:rPr lang="en-US" sz="1400" dirty="0">
                <a:solidFill>
                  <a:srgbClr val="003B71"/>
                </a:solidFill>
                <a:latin typeface="Arial" panose="020B0604020202020204" pitchFamily="34" charset="0"/>
              </a:rPr>
              <a:t>, MD</a:t>
            </a:r>
          </a:p>
        </p:txBody>
      </p:sp>
      <p:sp>
        <p:nvSpPr>
          <p:cNvPr id="47" name="TextBox 46">
            <a:extLst>
              <a:ext uri="{FF2B5EF4-FFF2-40B4-BE49-F238E27FC236}">
                <a16:creationId xmlns:a16="http://schemas.microsoft.com/office/drawing/2014/main" id="{7FBA7E87-FEAD-5E46-ABAF-DF2815E91AA5}"/>
              </a:ext>
            </a:extLst>
          </p:cNvPr>
          <p:cNvSpPr txBox="1"/>
          <p:nvPr/>
        </p:nvSpPr>
        <p:spPr>
          <a:xfrm>
            <a:off x="5671874" y="689752"/>
            <a:ext cx="1990815" cy="3016210"/>
          </a:xfrm>
          <a:prstGeom prst="rect">
            <a:avLst/>
          </a:prstGeom>
          <a:noFill/>
        </p:spPr>
        <p:txBody>
          <a:bodyPr wrap="square" rtlCol="0">
            <a:spAutoFit/>
          </a:bodyPr>
          <a:lstStyle/>
          <a:p>
            <a:r>
              <a:rPr lang="en-US" sz="1000" dirty="0">
                <a:latin typeface="Arial" panose="020B0604020202020204" pitchFamily="34" charset="0"/>
              </a:rPr>
              <a:t>Associate Professor of Radiology Director, Venous Interventions at Thomas Jefferson University in PA. focuses clinical care on the treatment of venous disease with special attention to varicose veins, pelvic congestion syndrome, DVT and PE. Interested in improving the patient experience in interventional radiology by using research to advance medical knowledge and administrative skills to advance the role of IR in medical care. Focused on expanding the role of simulation in IR education. </a:t>
            </a:r>
            <a:br>
              <a:rPr lang="en-US" sz="1000" dirty="0">
                <a:latin typeface="Arial" panose="020B0604020202020204" pitchFamily="34" charset="0"/>
              </a:rPr>
            </a:br>
            <a:endParaRPr lang="en-US" sz="1000" dirty="0">
              <a:latin typeface="Arial" panose="020B0604020202020204" pitchFamily="34" charset="0"/>
            </a:endParaRPr>
          </a:p>
        </p:txBody>
      </p:sp>
    </p:spTree>
    <p:extLst>
      <p:ext uri="{BB962C8B-B14F-4D97-AF65-F5344CB8AC3E}">
        <p14:creationId xmlns:p14="http://schemas.microsoft.com/office/powerpoint/2010/main" val="1294772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A1BE-BEDB-2B4F-AA0A-35A0B15E5C32}"/>
              </a:ext>
            </a:extLst>
          </p:cNvPr>
          <p:cNvSpPr>
            <a:spLocks noGrp="1"/>
          </p:cNvSpPr>
          <p:nvPr>
            <p:ph type="title"/>
          </p:nvPr>
        </p:nvSpPr>
        <p:spPr>
          <a:xfrm>
            <a:off x="316271" y="142604"/>
            <a:ext cx="9178978" cy="1220095"/>
          </a:xfrm>
        </p:spPr>
        <p:txBody>
          <a:bodyPr>
            <a:noAutofit/>
          </a:bodyPr>
          <a:lstStyle/>
          <a:p>
            <a:pPr algn="ctr"/>
            <a:r>
              <a:rPr lang="en-US" sz="2400" dirty="0">
                <a:solidFill>
                  <a:srgbClr val="2B4398"/>
                </a:solidFill>
              </a:rPr>
              <a:t>VLM Subspecialty ACGME Writing Group</a:t>
            </a:r>
            <a:br>
              <a:rPr lang="en-US" sz="2400" dirty="0">
                <a:solidFill>
                  <a:srgbClr val="2B4398"/>
                </a:solidFill>
              </a:rPr>
            </a:br>
            <a:endParaRPr lang="en-US" sz="2400" dirty="0">
              <a:solidFill>
                <a:srgbClr val="2B4398"/>
              </a:solidFill>
            </a:endParaRPr>
          </a:p>
        </p:txBody>
      </p:sp>
      <p:pic>
        <p:nvPicPr>
          <p:cNvPr id="28" name="Picture 27">
            <a:extLst>
              <a:ext uri="{FF2B5EF4-FFF2-40B4-BE49-F238E27FC236}">
                <a16:creationId xmlns:a16="http://schemas.microsoft.com/office/drawing/2014/main" id="{6EF0498C-7C0A-9C4E-AF4E-1088656E6AA4}"/>
              </a:ext>
            </a:extLst>
          </p:cNvPr>
          <p:cNvPicPr>
            <a:picLocks noChangeAspect="1"/>
          </p:cNvPicPr>
          <p:nvPr/>
        </p:nvPicPr>
        <p:blipFill>
          <a:blip r:embed="rId2"/>
          <a:srcRect/>
          <a:stretch/>
        </p:blipFill>
        <p:spPr>
          <a:xfrm>
            <a:off x="316271" y="906608"/>
            <a:ext cx="1576395" cy="1576395"/>
          </a:xfrm>
          <a:prstGeom prst="rect">
            <a:avLst/>
          </a:prstGeom>
        </p:spPr>
      </p:pic>
      <p:sp>
        <p:nvSpPr>
          <p:cNvPr id="29" name="TextBox 28">
            <a:extLst>
              <a:ext uri="{FF2B5EF4-FFF2-40B4-BE49-F238E27FC236}">
                <a16:creationId xmlns:a16="http://schemas.microsoft.com/office/drawing/2014/main" id="{6BE48726-2E87-CF45-B1BC-F2CCE4C7C54A}"/>
              </a:ext>
            </a:extLst>
          </p:cNvPr>
          <p:cNvSpPr txBox="1"/>
          <p:nvPr/>
        </p:nvSpPr>
        <p:spPr>
          <a:xfrm>
            <a:off x="-218171" y="2738829"/>
            <a:ext cx="2338541" cy="307777"/>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John Fish, MD</a:t>
            </a:r>
          </a:p>
        </p:txBody>
      </p:sp>
      <p:pic>
        <p:nvPicPr>
          <p:cNvPr id="17" name="Picture 16" descr="A picture containing wall, person, indoor&#10;&#10;Description automatically generated">
            <a:extLst>
              <a:ext uri="{FF2B5EF4-FFF2-40B4-BE49-F238E27FC236}">
                <a16:creationId xmlns:a16="http://schemas.microsoft.com/office/drawing/2014/main" id="{8C7FAEE8-1749-1F40-8361-8071F07F5AD1}"/>
              </a:ext>
            </a:extLst>
          </p:cNvPr>
          <p:cNvPicPr>
            <a:picLocks noChangeAspect="1"/>
          </p:cNvPicPr>
          <p:nvPr/>
        </p:nvPicPr>
        <p:blipFill>
          <a:blip r:embed="rId3"/>
          <a:stretch>
            <a:fillRect/>
          </a:stretch>
        </p:blipFill>
        <p:spPr>
          <a:xfrm>
            <a:off x="4132518" y="906608"/>
            <a:ext cx="1546484" cy="1546484"/>
          </a:xfrm>
          <a:prstGeom prst="rect">
            <a:avLst/>
          </a:prstGeom>
        </p:spPr>
      </p:pic>
      <p:sp>
        <p:nvSpPr>
          <p:cNvPr id="33" name="TextBox 32">
            <a:extLst>
              <a:ext uri="{FF2B5EF4-FFF2-40B4-BE49-F238E27FC236}">
                <a16:creationId xmlns:a16="http://schemas.microsoft.com/office/drawing/2014/main" id="{467ED12E-1078-B04E-884C-D3EC3E35747B}"/>
              </a:ext>
            </a:extLst>
          </p:cNvPr>
          <p:cNvSpPr txBox="1"/>
          <p:nvPr/>
        </p:nvSpPr>
        <p:spPr>
          <a:xfrm>
            <a:off x="4132518" y="2631107"/>
            <a:ext cx="1465821"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Kathleen </a:t>
            </a:r>
          </a:p>
          <a:p>
            <a:pPr algn="ctr"/>
            <a:r>
              <a:rPr lang="en-US" sz="1400" dirty="0">
                <a:solidFill>
                  <a:srgbClr val="003B71"/>
                </a:solidFill>
                <a:latin typeface="Arial" panose="020B0604020202020204" pitchFamily="34" charset="0"/>
              </a:rPr>
              <a:t>Gibson, MD</a:t>
            </a:r>
          </a:p>
        </p:txBody>
      </p:sp>
      <p:pic>
        <p:nvPicPr>
          <p:cNvPr id="34" name="Picture 33" descr="A person wearing glasses and a tie&#10;&#10;Description automatically generated with medium confidence">
            <a:extLst>
              <a:ext uri="{FF2B5EF4-FFF2-40B4-BE49-F238E27FC236}">
                <a16:creationId xmlns:a16="http://schemas.microsoft.com/office/drawing/2014/main" id="{6F08DB8B-A518-D24C-908F-D74C8210600D}"/>
              </a:ext>
            </a:extLst>
          </p:cNvPr>
          <p:cNvPicPr>
            <a:picLocks noChangeAspect="1"/>
          </p:cNvPicPr>
          <p:nvPr/>
        </p:nvPicPr>
        <p:blipFill>
          <a:blip r:embed="rId4"/>
          <a:stretch>
            <a:fillRect/>
          </a:stretch>
        </p:blipFill>
        <p:spPr>
          <a:xfrm>
            <a:off x="8077348" y="855633"/>
            <a:ext cx="1597459" cy="1597459"/>
          </a:xfrm>
          <a:prstGeom prst="rect">
            <a:avLst/>
          </a:prstGeom>
        </p:spPr>
      </p:pic>
      <p:sp>
        <p:nvSpPr>
          <p:cNvPr id="35" name="TextBox 34">
            <a:extLst>
              <a:ext uri="{FF2B5EF4-FFF2-40B4-BE49-F238E27FC236}">
                <a16:creationId xmlns:a16="http://schemas.microsoft.com/office/drawing/2014/main" id="{4BFCADF7-9E8E-084F-9E68-087C6B56BD79}"/>
              </a:ext>
            </a:extLst>
          </p:cNvPr>
          <p:cNvSpPr txBox="1"/>
          <p:nvPr/>
        </p:nvSpPr>
        <p:spPr>
          <a:xfrm>
            <a:off x="8143166" y="2528142"/>
            <a:ext cx="1465821" cy="523220"/>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Stephen </a:t>
            </a:r>
          </a:p>
          <a:p>
            <a:pPr algn="ctr"/>
            <a:r>
              <a:rPr lang="en-US" sz="1400" dirty="0">
                <a:solidFill>
                  <a:srgbClr val="003B71"/>
                </a:solidFill>
                <a:latin typeface="Arial" panose="020B0604020202020204" pitchFamily="34" charset="0"/>
              </a:rPr>
              <a:t>Daugherty, MD</a:t>
            </a:r>
          </a:p>
        </p:txBody>
      </p:sp>
      <p:sp>
        <p:nvSpPr>
          <p:cNvPr id="36" name="TextBox 35">
            <a:extLst>
              <a:ext uri="{FF2B5EF4-FFF2-40B4-BE49-F238E27FC236}">
                <a16:creationId xmlns:a16="http://schemas.microsoft.com/office/drawing/2014/main" id="{309FEB48-FB6D-1B41-BC9B-E6C83AE94AB0}"/>
              </a:ext>
            </a:extLst>
          </p:cNvPr>
          <p:cNvSpPr txBox="1"/>
          <p:nvPr/>
        </p:nvSpPr>
        <p:spPr>
          <a:xfrm>
            <a:off x="1882587" y="752651"/>
            <a:ext cx="1990815" cy="1785104"/>
          </a:xfrm>
          <a:prstGeom prst="rect">
            <a:avLst/>
          </a:prstGeom>
          <a:noFill/>
        </p:spPr>
        <p:txBody>
          <a:bodyPr wrap="square" rtlCol="0">
            <a:spAutoFit/>
          </a:bodyPr>
          <a:lstStyle/>
          <a:p>
            <a:r>
              <a:rPr lang="en-US" sz="1000" dirty="0">
                <a:latin typeface="Arial" panose="020B0604020202020204" pitchFamily="34" charset="0"/>
              </a:rPr>
              <a:t>Board certified internal medicine with specialty certification in vascular medicine.  He practices at the renowned Jobst Vascular Institute in Toledo, Ohio where he serves as the Director of Vascular Medicine and participates in local and national research and educations projects related to venous disease. </a:t>
            </a:r>
          </a:p>
        </p:txBody>
      </p:sp>
      <p:sp>
        <p:nvSpPr>
          <p:cNvPr id="37" name="TextBox 36">
            <a:extLst>
              <a:ext uri="{FF2B5EF4-FFF2-40B4-BE49-F238E27FC236}">
                <a16:creationId xmlns:a16="http://schemas.microsoft.com/office/drawing/2014/main" id="{220FBEFC-87C3-DB4E-8BA3-776017623218}"/>
              </a:ext>
            </a:extLst>
          </p:cNvPr>
          <p:cNvSpPr txBox="1"/>
          <p:nvPr/>
        </p:nvSpPr>
        <p:spPr>
          <a:xfrm>
            <a:off x="5809527" y="752651"/>
            <a:ext cx="1990815" cy="2400657"/>
          </a:xfrm>
          <a:prstGeom prst="rect">
            <a:avLst/>
          </a:prstGeom>
          <a:noFill/>
        </p:spPr>
        <p:txBody>
          <a:bodyPr wrap="square" rtlCol="0">
            <a:spAutoFit/>
          </a:bodyPr>
          <a:lstStyle/>
          <a:p>
            <a:r>
              <a:rPr lang="en-US" sz="1000" dirty="0">
                <a:latin typeface="Arial" panose="020B0604020202020204" pitchFamily="34" charset="0"/>
              </a:rPr>
              <a:t>Practices vascular surgery, treating both venous and arterial disorders in Bellevue, Kirkland, and Issaquah, Washington. Principal Investigator on 19 different clinical trials (varicose veins, surgical hemostasis, wound healing, and novel anticoagulants for thromboembolism). She has been author or co-author on multiple book chapters and peer-reviewed journal articles. President-elect of AVLS.</a:t>
            </a:r>
          </a:p>
        </p:txBody>
      </p:sp>
      <p:sp>
        <p:nvSpPr>
          <p:cNvPr id="38" name="TextBox 37">
            <a:extLst>
              <a:ext uri="{FF2B5EF4-FFF2-40B4-BE49-F238E27FC236}">
                <a16:creationId xmlns:a16="http://schemas.microsoft.com/office/drawing/2014/main" id="{6B210814-BF2C-A74C-BDA5-EC7E77815B71}"/>
              </a:ext>
            </a:extLst>
          </p:cNvPr>
          <p:cNvSpPr txBox="1"/>
          <p:nvPr/>
        </p:nvSpPr>
        <p:spPr>
          <a:xfrm>
            <a:off x="9794632" y="752650"/>
            <a:ext cx="2267380" cy="2400657"/>
          </a:xfrm>
          <a:prstGeom prst="rect">
            <a:avLst/>
          </a:prstGeom>
          <a:noFill/>
        </p:spPr>
        <p:txBody>
          <a:bodyPr wrap="square" rtlCol="0">
            <a:spAutoFit/>
          </a:bodyPr>
          <a:lstStyle/>
          <a:p>
            <a:r>
              <a:rPr lang="en-US" sz="1000" dirty="0">
                <a:latin typeface="Arial" panose="020B0604020202020204" pitchFamily="34" charset="0"/>
              </a:rPr>
              <a:t>Certified by the American Board of Surgery in 1985 and he was one of the first group of diplomates of the new American Board of Venous and Lymphatic Medicine in 2008. He was an advisor to the Curriculum Task Force of the American Board of Venous and Lymphatic Medicine. He is a Fellow of the American College of Surgeons and Fellow of the American Vein and Lymphatic Society. Active Member of the American Venous Forum, and a member of the Society for Vascular Ultrasound. </a:t>
            </a:r>
          </a:p>
        </p:txBody>
      </p:sp>
      <p:sp>
        <p:nvSpPr>
          <p:cNvPr id="39" name="TextBox 38">
            <a:extLst>
              <a:ext uri="{FF2B5EF4-FFF2-40B4-BE49-F238E27FC236}">
                <a16:creationId xmlns:a16="http://schemas.microsoft.com/office/drawing/2014/main" id="{2ECC9ECE-537C-D24E-912B-FA8A265E219C}"/>
              </a:ext>
            </a:extLst>
          </p:cNvPr>
          <p:cNvSpPr txBox="1"/>
          <p:nvPr/>
        </p:nvSpPr>
        <p:spPr>
          <a:xfrm>
            <a:off x="10122459" y="3956227"/>
            <a:ext cx="2069541" cy="2308324"/>
          </a:xfrm>
          <a:prstGeom prst="rect">
            <a:avLst/>
          </a:prstGeom>
          <a:noFill/>
        </p:spPr>
        <p:txBody>
          <a:bodyPr wrap="square" rtlCol="0">
            <a:spAutoFit/>
          </a:bodyPr>
          <a:lstStyle/>
          <a:p>
            <a:r>
              <a:rPr lang="en-US" sz="1200" dirty="0"/>
              <a:t>Dr. Jay Granzow is an internationally renowned lymphedema and lipedema surgeon, scholar and educator. He founded the Granzow Lymphedema &amp; Lipedema Center to provide comprehensive and effective treatment for lymphedema and lipedema patients from all over the world. </a:t>
            </a:r>
            <a:endParaRPr lang="en-US" sz="1200" dirty="0">
              <a:latin typeface="Arial" panose="020B0604020202020204" pitchFamily="34" charset="0"/>
            </a:endParaRPr>
          </a:p>
        </p:txBody>
      </p:sp>
      <p:pic>
        <p:nvPicPr>
          <p:cNvPr id="40" name="Picture 39">
            <a:extLst>
              <a:ext uri="{FF2B5EF4-FFF2-40B4-BE49-F238E27FC236}">
                <a16:creationId xmlns:a16="http://schemas.microsoft.com/office/drawing/2014/main" id="{AB5C4683-69FE-0E46-875D-71BF429CDF28}"/>
              </a:ext>
            </a:extLst>
          </p:cNvPr>
          <p:cNvPicPr>
            <a:picLocks noChangeAspect="1"/>
          </p:cNvPicPr>
          <p:nvPr/>
        </p:nvPicPr>
        <p:blipFill>
          <a:blip r:embed="rId5"/>
          <a:srcRect/>
          <a:stretch/>
        </p:blipFill>
        <p:spPr>
          <a:xfrm>
            <a:off x="8175238" y="3956226"/>
            <a:ext cx="1942374" cy="2342275"/>
          </a:xfrm>
          <a:prstGeom prst="rect">
            <a:avLst/>
          </a:prstGeom>
        </p:spPr>
      </p:pic>
      <p:sp>
        <p:nvSpPr>
          <p:cNvPr id="41" name="TextBox 40">
            <a:extLst>
              <a:ext uri="{FF2B5EF4-FFF2-40B4-BE49-F238E27FC236}">
                <a16:creationId xmlns:a16="http://schemas.microsoft.com/office/drawing/2014/main" id="{772D129A-329E-EC4C-BB12-D9E06A84FD66}"/>
              </a:ext>
            </a:extLst>
          </p:cNvPr>
          <p:cNvSpPr txBox="1"/>
          <p:nvPr/>
        </p:nvSpPr>
        <p:spPr>
          <a:xfrm>
            <a:off x="8246219" y="6298501"/>
            <a:ext cx="1772723" cy="307777"/>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Jay Granzow, MD</a:t>
            </a:r>
          </a:p>
        </p:txBody>
      </p:sp>
      <p:pic>
        <p:nvPicPr>
          <p:cNvPr id="6" name="Picture 5" descr="A close-up of a person smiling&#10;&#10;Description automatically generated">
            <a:extLst>
              <a:ext uri="{FF2B5EF4-FFF2-40B4-BE49-F238E27FC236}">
                <a16:creationId xmlns:a16="http://schemas.microsoft.com/office/drawing/2014/main" id="{5F249B4F-0048-264F-A71B-5D42D7BCEA88}"/>
              </a:ext>
            </a:extLst>
          </p:cNvPr>
          <p:cNvPicPr>
            <a:picLocks noChangeAspect="1"/>
          </p:cNvPicPr>
          <p:nvPr/>
        </p:nvPicPr>
        <p:blipFill>
          <a:blip r:embed="rId6"/>
          <a:stretch>
            <a:fillRect/>
          </a:stretch>
        </p:blipFill>
        <p:spPr>
          <a:xfrm>
            <a:off x="246996" y="3870915"/>
            <a:ext cx="1616659" cy="2433871"/>
          </a:xfrm>
          <a:prstGeom prst="rect">
            <a:avLst/>
          </a:prstGeom>
        </p:spPr>
      </p:pic>
      <p:sp>
        <p:nvSpPr>
          <p:cNvPr id="42" name="TextBox 41">
            <a:extLst>
              <a:ext uri="{FF2B5EF4-FFF2-40B4-BE49-F238E27FC236}">
                <a16:creationId xmlns:a16="http://schemas.microsoft.com/office/drawing/2014/main" id="{E0548009-02BC-1549-A796-7C21D298D280}"/>
              </a:ext>
            </a:extLst>
          </p:cNvPr>
          <p:cNvSpPr txBox="1"/>
          <p:nvPr/>
        </p:nvSpPr>
        <p:spPr>
          <a:xfrm>
            <a:off x="1938696" y="3870915"/>
            <a:ext cx="1990815" cy="2492990"/>
          </a:xfrm>
          <a:prstGeom prst="rect">
            <a:avLst/>
          </a:prstGeom>
          <a:noFill/>
        </p:spPr>
        <p:txBody>
          <a:bodyPr wrap="square" rtlCol="0">
            <a:spAutoFit/>
          </a:bodyPr>
          <a:lstStyle/>
          <a:p>
            <a:r>
              <a:rPr lang="en-US" sz="1200" dirty="0">
                <a:latin typeface="Arial" panose="020B0604020202020204" pitchFamily="34" charset="0"/>
              </a:rPr>
              <a:t>Clinical Associate Professor of Radiology and Division Chief of Vascular Interventional Radiology at University of North Carolina at Chapel Hill. Specialist in women’s and venous interventional procedures and serves as Chair of the Society of Interventional Radiology’s Women’s Health Service Line. </a:t>
            </a:r>
          </a:p>
        </p:txBody>
      </p:sp>
      <p:sp>
        <p:nvSpPr>
          <p:cNvPr id="43" name="TextBox 42">
            <a:extLst>
              <a:ext uri="{FF2B5EF4-FFF2-40B4-BE49-F238E27FC236}">
                <a16:creationId xmlns:a16="http://schemas.microsoft.com/office/drawing/2014/main" id="{7A0B9BDF-A2E6-714A-8D2F-4EBF340E5F8A}"/>
              </a:ext>
            </a:extLst>
          </p:cNvPr>
          <p:cNvSpPr txBox="1"/>
          <p:nvPr/>
        </p:nvSpPr>
        <p:spPr>
          <a:xfrm>
            <a:off x="-218171" y="6363905"/>
            <a:ext cx="2338541" cy="307777"/>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Gloria Salazar, MD</a:t>
            </a:r>
          </a:p>
        </p:txBody>
      </p:sp>
      <p:sp>
        <p:nvSpPr>
          <p:cNvPr id="18" name="TextBox 17">
            <a:extLst>
              <a:ext uri="{FF2B5EF4-FFF2-40B4-BE49-F238E27FC236}">
                <a16:creationId xmlns:a16="http://schemas.microsoft.com/office/drawing/2014/main" id="{36B90E14-B42C-99F7-BA8C-6F673C454304}"/>
              </a:ext>
            </a:extLst>
          </p:cNvPr>
          <p:cNvSpPr txBox="1"/>
          <p:nvPr/>
        </p:nvSpPr>
        <p:spPr>
          <a:xfrm>
            <a:off x="6152351" y="3903542"/>
            <a:ext cx="1990815" cy="2677656"/>
          </a:xfrm>
          <a:prstGeom prst="rect">
            <a:avLst/>
          </a:prstGeom>
          <a:noFill/>
        </p:spPr>
        <p:txBody>
          <a:bodyPr wrap="square" rtlCol="0">
            <a:spAutoFit/>
          </a:bodyPr>
          <a:lstStyle/>
          <a:p>
            <a:r>
              <a:rPr lang="en-US" sz="1200" dirty="0">
                <a:latin typeface="Arial" panose="020B0604020202020204" pitchFamily="34" charset="0"/>
              </a:rPr>
              <a:t>Dr. </a:t>
            </a:r>
            <a:r>
              <a:rPr lang="en-US" sz="1200" dirty="0" err="1">
                <a:latin typeface="Arial" panose="020B0604020202020204" pitchFamily="34" charset="0"/>
              </a:rPr>
              <a:t>Elna</a:t>
            </a:r>
            <a:r>
              <a:rPr lang="en-US" sz="1200" dirty="0">
                <a:latin typeface="Arial" panose="020B0604020202020204" pitchFamily="34" charset="0"/>
              </a:rPr>
              <a:t> Masuda has a passion for the treatment of both arterial and venous disease. She has provided care at Straub for more than 20 years, during which time she helped to facilitate the development of a vascular department that provides care in both arterial and venous diagnosis and intervention. She serves on both SVS and AVF</a:t>
            </a:r>
          </a:p>
        </p:txBody>
      </p:sp>
      <p:pic>
        <p:nvPicPr>
          <p:cNvPr id="4" name="Picture 3" descr="A picture containing application&#10;&#10;Description automatically generated">
            <a:extLst>
              <a:ext uri="{FF2B5EF4-FFF2-40B4-BE49-F238E27FC236}">
                <a16:creationId xmlns:a16="http://schemas.microsoft.com/office/drawing/2014/main" id="{7720959C-44A8-0F9B-36EC-B482D400CAB1}"/>
              </a:ext>
            </a:extLst>
          </p:cNvPr>
          <p:cNvPicPr>
            <a:picLocks noChangeAspect="1"/>
          </p:cNvPicPr>
          <p:nvPr/>
        </p:nvPicPr>
        <p:blipFill>
          <a:blip r:embed="rId7"/>
          <a:stretch>
            <a:fillRect/>
          </a:stretch>
        </p:blipFill>
        <p:spPr>
          <a:xfrm>
            <a:off x="3973350" y="4034824"/>
            <a:ext cx="2075948" cy="2269962"/>
          </a:xfrm>
          <a:prstGeom prst="rect">
            <a:avLst/>
          </a:prstGeom>
        </p:spPr>
      </p:pic>
      <p:sp>
        <p:nvSpPr>
          <p:cNvPr id="3" name="TextBox 2">
            <a:extLst>
              <a:ext uri="{FF2B5EF4-FFF2-40B4-BE49-F238E27FC236}">
                <a16:creationId xmlns:a16="http://schemas.microsoft.com/office/drawing/2014/main" id="{BA05F017-5038-1D93-68B7-33C3D5618F14}"/>
              </a:ext>
            </a:extLst>
          </p:cNvPr>
          <p:cNvSpPr txBox="1"/>
          <p:nvPr/>
        </p:nvSpPr>
        <p:spPr>
          <a:xfrm>
            <a:off x="3871661" y="6376002"/>
            <a:ext cx="2338541" cy="307777"/>
          </a:xfrm>
          <a:prstGeom prst="rect">
            <a:avLst/>
          </a:prstGeom>
          <a:noFill/>
        </p:spPr>
        <p:txBody>
          <a:bodyPr wrap="square" rtlCol="0">
            <a:spAutoFit/>
          </a:bodyPr>
          <a:lstStyle/>
          <a:p>
            <a:pPr algn="ctr"/>
            <a:r>
              <a:rPr lang="en-US" sz="1400" dirty="0">
                <a:solidFill>
                  <a:srgbClr val="003B71"/>
                </a:solidFill>
                <a:latin typeface="Arial" panose="020B0604020202020204" pitchFamily="34" charset="0"/>
              </a:rPr>
              <a:t>Elna Masuda, MD</a:t>
            </a:r>
          </a:p>
        </p:txBody>
      </p:sp>
    </p:spTree>
    <p:extLst>
      <p:ext uri="{BB962C8B-B14F-4D97-AF65-F5344CB8AC3E}">
        <p14:creationId xmlns:p14="http://schemas.microsoft.com/office/powerpoint/2010/main" val="3733872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B0D40EF-BA14-42F1-9492-D38C59DCA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B2C3A70F-581F-48B1-AD94-04AF9A38D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3EABD0F-494E-4C0C-8A0C-139AFC428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739811F7-2462-4463-BE69-32CEBED03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D91A6F9F-54F1-461A-A043-E97203A85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28681C3A-B98D-44BE-8120-45C3F3BA0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7478156-05FD-4D8F-AE53-B3D40AF29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A81F9C83-B446-4703-8B99-C01F0E403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C2F5F0B6-D807-4AAE-852B-7BECE0CF4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0945AE7B-1E9E-491F-976F-155273088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38028DA-F87E-4372-9295-BC98DB400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descr="A person wearing a mask&#10;&#10;Description automatically generated with low confidence">
            <a:extLst>
              <a:ext uri="{FF2B5EF4-FFF2-40B4-BE49-F238E27FC236}">
                <a16:creationId xmlns:a16="http://schemas.microsoft.com/office/drawing/2014/main" id="{91696749-4E5B-71AC-EC4C-6D19D8A67C3E}"/>
              </a:ext>
            </a:extLst>
          </p:cNvPr>
          <p:cNvPicPr>
            <a:picLocks noChangeAspect="1"/>
          </p:cNvPicPr>
          <p:nvPr/>
        </p:nvPicPr>
        <p:blipFill rotWithShape="1">
          <a:blip r:embed="rId2"/>
          <a:srcRect t="4390" b="16334"/>
          <a:stretch/>
        </p:blipFill>
        <p:spPr>
          <a:xfrm>
            <a:off x="452814" y="-1"/>
            <a:ext cx="4431171" cy="2621148"/>
          </a:xfrm>
          <a:custGeom>
            <a:avLst/>
            <a:gdLst/>
            <a:ahLst/>
            <a:cxnLst/>
            <a:rect l="l" t="t" r="r" b="b"/>
            <a:pathLst>
              <a:path w="4431171" h="2621148">
                <a:moveTo>
                  <a:pt x="389783" y="0"/>
                </a:moveTo>
                <a:lnTo>
                  <a:pt x="4431171" y="0"/>
                </a:lnTo>
                <a:lnTo>
                  <a:pt x="4431171" y="1"/>
                </a:lnTo>
                <a:lnTo>
                  <a:pt x="3573751" y="1"/>
                </a:lnTo>
                <a:lnTo>
                  <a:pt x="3182231" y="2621148"/>
                </a:lnTo>
                <a:lnTo>
                  <a:pt x="0" y="2621148"/>
                </a:lnTo>
                <a:close/>
              </a:path>
            </a:pathLst>
          </a:custGeom>
        </p:spPr>
      </p:pic>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4159225" y="609600"/>
            <a:ext cx="5114776" cy="1320800"/>
          </a:xfrm>
        </p:spPr>
        <p:txBody>
          <a:bodyPr vert="horz" lIns="91440" tIns="45720" rIns="91440" bIns="45720" rtlCol="0" anchor="t">
            <a:normAutofit/>
          </a:bodyPr>
          <a:lstStyle/>
          <a:p>
            <a:pPr algn="l"/>
            <a:r>
              <a:rPr lang="en-US" sz="3600">
                <a:latin typeface="+mj-lt"/>
              </a:rPr>
              <a:t>VLM Physician of </a:t>
            </a:r>
            <a:r>
              <a:rPr lang="en-US" sz="3600" i="1">
                <a:latin typeface="+mj-lt"/>
              </a:rPr>
              <a:t>Today</a:t>
            </a:r>
          </a:p>
        </p:txBody>
      </p:sp>
      <p:pic>
        <p:nvPicPr>
          <p:cNvPr id="5" name="Picture 4">
            <a:extLst>
              <a:ext uri="{FF2B5EF4-FFF2-40B4-BE49-F238E27FC236}">
                <a16:creationId xmlns:a16="http://schemas.microsoft.com/office/drawing/2014/main" id="{17CAED03-69F1-1B48-9931-9635FBA30095}"/>
              </a:ext>
            </a:extLst>
          </p:cNvPr>
          <p:cNvPicPr>
            <a:picLocks noChangeAspect="1"/>
          </p:cNvPicPr>
          <p:nvPr/>
        </p:nvPicPr>
        <p:blipFill rotWithShape="1">
          <a:blip r:embed="rId3"/>
          <a:srcRect l="1900" r="917" b="-2"/>
          <a:stretch/>
        </p:blipFill>
        <p:spPr>
          <a:xfrm>
            <a:off x="1" y="2621147"/>
            <a:ext cx="3635044" cy="4236853"/>
          </a:xfrm>
          <a:custGeom>
            <a:avLst/>
            <a:gdLst/>
            <a:ahLst/>
            <a:cxnLst/>
            <a:rect l="l" t="t" r="r" b="b"/>
            <a:pathLst>
              <a:path w="3635044" h="4236853">
                <a:moveTo>
                  <a:pt x="452813" y="0"/>
                </a:moveTo>
                <a:lnTo>
                  <a:pt x="3635044" y="0"/>
                </a:lnTo>
                <a:lnTo>
                  <a:pt x="3002185" y="4236853"/>
                </a:lnTo>
                <a:lnTo>
                  <a:pt x="0" y="4236853"/>
                </a:lnTo>
                <a:lnTo>
                  <a:pt x="0" y="3045007"/>
                </a:lnTo>
                <a:close/>
              </a:path>
            </a:pathLst>
          </a:custGeom>
        </p:spPr>
      </p:pic>
      <p:sp>
        <p:nvSpPr>
          <p:cNvPr id="23" name="Isosceles Triangle 30">
            <a:extLst>
              <a:ext uri="{FF2B5EF4-FFF2-40B4-BE49-F238E27FC236}">
                <a16:creationId xmlns:a16="http://schemas.microsoft.com/office/drawing/2014/main" id="{5212AA65-AC96-4A92-A0FD-EE0749BFF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5" name="Straight Connector 24">
            <a:extLst>
              <a:ext uri="{FF2B5EF4-FFF2-40B4-BE49-F238E27FC236}">
                <a16:creationId xmlns:a16="http://schemas.microsoft.com/office/drawing/2014/main" id="{38770F72-E528-4C5A-AE35-FC504F42AC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292" y="2621146"/>
            <a:ext cx="3256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D8398D1-05DD-F64A-A174-F1CE3122F9B0}"/>
              </a:ext>
            </a:extLst>
          </p:cNvPr>
          <p:cNvSpPr txBox="1"/>
          <p:nvPr/>
        </p:nvSpPr>
        <p:spPr>
          <a:xfrm>
            <a:off x="4159225" y="2160589"/>
            <a:ext cx="5114776"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pPr>
            <a:endParaRPr lang="en-US" dirty="0">
              <a:solidFill>
                <a:srgbClr val="2B4398"/>
              </a:solidFill>
            </a:endParaRPr>
          </a:p>
          <a:p>
            <a:pPr marL="285750" indent="-285750">
              <a:lnSpc>
                <a:spcPct val="90000"/>
              </a:lnSpc>
              <a:spcBef>
                <a:spcPts val="1000"/>
              </a:spcBef>
              <a:buClr>
                <a:schemeClr val="accent1"/>
              </a:buClr>
              <a:buSzPct val="80000"/>
              <a:buFont typeface="Wingdings 3" charset="2"/>
              <a:buChar char=""/>
            </a:pPr>
            <a:r>
              <a:rPr lang="en-US" sz="2400" b="1" dirty="0">
                <a:solidFill>
                  <a:srgbClr val="92D050"/>
                </a:solidFill>
              </a:rPr>
              <a:t>ABVLM Fellowships- </a:t>
            </a:r>
            <a:r>
              <a:rPr lang="en-US" sz="2400" dirty="0">
                <a:solidFill>
                  <a:srgbClr val="2B4398"/>
                </a:solidFill>
              </a:rPr>
              <a:t>How do we currently recruit fellows?</a:t>
            </a:r>
          </a:p>
          <a:p>
            <a:pPr marL="285750" indent="-285750">
              <a:lnSpc>
                <a:spcPct val="90000"/>
              </a:lnSpc>
              <a:spcBef>
                <a:spcPts val="1000"/>
              </a:spcBef>
              <a:buClr>
                <a:schemeClr val="accent1"/>
              </a:buClr>
              <a:buSzPct val="80000"/>
              <a:buFont typeface="Wingdings 3" charset="2"/>
              <a:buChar char=""/>
            </a:pPr>
            <a:endParaRPr lang="en-US" dirty="0">
              <a:solidFill>
                <a:srgbClr val="2B4398"/>
              </a:solidFill>
            </a:endParaRPr>
          </a:p>
          <a:p>
            <a:pPr marL="285750" indent="-285750">
              <a:lnSpc>
                <a:spcPct val="90000"/>
              </a:lnSpc>
              <a:spcBef>
                <a:spcPts val="1000"/>
              </a:spcBef>
              <a:buClr>
                <a:schemeClr val="accent1"/>
              </a:buClr>
              <a:buSzPct val="80000"/>
              <a:buFont typeface="Wingdings 3" charset="2"/>
              <a:buChar char=""/>
            </a:pPr>
            <a:r>
              <a:rPr lang="en-US" dirty="0">
                <a:solidFill>
                  <a:srgbClr val="2B4398"/>
                </a:solidFill>
              </a:rPr>
              <a:t>The following slide is a brief interview (conducted on 12-31-21) with a future ABVLM fellow (class of 2023.)</a:t>
            </a:r>
          </a:p>
        </p:txBody>
      </p:sp>
    </p:spTree>
    <p:extLst>
      <p:ext uri="{BB962C8B-B14F-4D97-AF65-F5344CB8AC3E}">
        <p14:creationId xmlns:p14="http://schemas.microsoft.com/office/powerpoint/2010/main" val="4203999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hat with future VLM Physician.mp4" descr="Chat with future VLM Physician.mp4">
            <a:hlinkClick r:id="" action="ppaction://media"/>
            <a:extLst>
              <a:ext uri="{FF2B5EF4-FFF2-40B4-BE49-F238E27FC236}">
                <a16:creationId xmlns:a16="http://schemas.microsoft.com/office/drawing/2014/main" id="{F710BDF4-60AF-8C4A-85B8-FEE3509160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156447"/>
            <a:ext cx="8128000" cy="4572000"/>
          </a:xfrm>
          <a:prstGeom prst="rect">
            <a:avLst/>
          </a:prstGeom>
        </p:spPr>
      </p:pic>
    </p:spTree>
    <p:extLst>
      <p:ext uri="{BB962C8B-B14F-4D97-AF65-F5344CB8AC3E}">
        <p14:creationId xmlns:p14="http://schemas.microsoft.com/office/powerpoint/2010/main" val="27265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9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330A95-0CB6-D749-8585-3E5BF2E67A05}"/>
              </a:ext>
            </a:extLst>
          </p:cNvPr>
          <p:cNvSpPr txBox="1"/>
          <p:nvPr/>
        </p:nvSpPr>
        <p:spPr>
          <a:xfrm>
            <a:off x="682388" y="671691"/>
            <a:ext cx="10959152" cy="6186309"/>
          </a:xfrm>
          <a:prstGeom prst="rect">
            <a:avLst/>
          </a:prstGeom>
          <a:noFill/>
        </p:spPr>
        <p:txBody>
          <a:bodyPr wrap="square" rtlCol="0">
            <a:spAutoFit/>
          </a:bodyPr>
          <a:lstStyle/>
          <a:p>
            <a:endParaRPr lang="en-US" sz="2400" dirty="0">
              <a:solidFill>
                <a:srgbClr val="2B4398"/>
              </a:solidFill>
              <a:latin typeface="Arial" panose="020B0604020202020204" pitchFamily="34" charset="0"/>
            </a:endParaRPr>
          </a:p>
          <a:p>
            <a:r>
              <a:rPr lang="en-US" sz="2400" b="1" dirty="0">
                <a:solidFill>
                  <a:srgbClr val="92D050"/>
                </a:solidFill>
                <a:latin typeface="Arial" panose="020B0604020202020204" pitchFamily="34" charset="0"/>
              </a:rPr>
              <a:t>Define</a:t>
            </a:r>
            <a:r>
              <a:rPr lang="en-US" sz="2400" dirty="0">
                <a:solidFill>
                  <a:srgbClr val="2B4398"/>
                </a:solidFill>
                <a:latin typeface="Arial" panose="020B0604020202020204" pitchFamily="34" charset="0"/>
              </a:rPr>
              <a:t> the specialty through the ABMS</a:t>
            </a:r>
          </a:p>
          <a:p>
            <a:r>
              <a:rPr lang="en-US" sz="2400" b="1" dirty="0">
                <a:solidFill>
                  <a:srgbClr val="92D050"/>
                </a:solidFill>
                <a:latin typeface="Arial" panose="020B0604020202020204" pitchFamily="34" charset="0"/>
              </a:rPr>
              <a:t>Standardize</a:t>
            </a:r>
            <a:r>
              <a:rPr lang="en-US" sz="2400" dirty="0">
                <a:solidFill>
                  <a:srgbClr val="2B4398"/>
                </a:solidFill>
                <a:latin typeface="Arial" panose="020B0604020202020204" pitchFamily="34" charset="0"/>
              </a:rPr>
              <a:t> education/training, inclusive of components contributed from various other specialties currently practicing (i.e. dermatology </a:t>
            </a:r>
            <a:r>
              <a:rPr lang="en-US" sz="2400" dirty="0" err="1">
                <a:solidFill>
                  <a:srgbClr val="2B4398"/>
                </a:solidFill>
                <a:latin typeface="Arial" panose="020B0604020202020204" pitchFamily="34" charset="0"/>
              </a:rPr>
              <a:t>etc</a:t>
            </a:r>
            <a:r>
              <a:rPr lang="en-US" sz="2400" dirty="0">
                <a:solidFill>
                  <a:srgbClr val="2B4398"/>
                </a:solidFill>
                <a:latin typeface="Arial" panose="020B0604020202020204" pitchFamily="34" charset="0"/>
              </a:rPr>
              <a:t>…)</a:t>
            </a:r>
          </a:p>
          <a:p>
            <a:r>
              <a:rPr lang="en-US" sz="2400" b="1" dirty="0">
                <a:solidFill>
                  <a:srgbClr val="92D050"/>
                </a:solidFill>
                <a:latin typeface="Arial" panose="020B0604020202020204" pitchFamily="34" charset="0"/>
              </a:rPr>
              <a:t>Grow</a:t>
            </a:r>
            <a:r>
              <a:rPr lang="en-US" sz="2400" dirty="0">
                <a:solidFill>
                  <a:srgbClr val="2B4398"/>
                </a:solidFill>
                <a:latin typeface="Arial" panose="020B0604020202020204" pitchFamily="34" charset="0"/>
              </a:rPr>
              <a:t> ACGME accredited fellowship programs</a:t>
            </a:r>
          </a:p>
          <a:p>
            <a:r>
              <a:rPr lang="en-US" sz="2400" b="1" dirty="0">
                <a:solidFill>
                  <a:srgbClr val="92D050"/>
                </a:solidFill>
                <a:latin typeface="Arial" panose="020B0604020202020204" pitchFamily="34" charset="0"/>
              </a:rPr>
              <a:t>Widen </a:t>
            </a:r>
            <a:r>
              <a:rPr lang="en-US" sz="2400" dirty="0">
                <a:solidFill>
                  <a:srgbClr val="2B4398"/>
                </a:solidFill>
                <a:latin typeface="Arial" panose="020B0604020202020204" pitchFamily="34" charset="0"/>
              </a:rPr>
              <a:t>access to </a:t>
            </a:r>
            <a:r>
              <a:rPr lang="en-US" sz="2400" i="1" dirty="0">
                <a:solidFill>
                  <a:srgbClr val="2B4398"/>
                </a:solidFill>
                <a:latin typeface="Arial" panose="020B0604020202020204" pitchFamily="34" charset="0"/>
              </a:rPr>
              <a:t>quality</a:t>
            </a:r>
            <a:r>
              <a:rPr lang="en-US" sz="2400" dirty="0">
                <a:solidFill>
                  <a:srgbClr val="2B4398"/>
                </a:solidFill>
                <a:latin typeface="Arial" panose="020B0604020202020204" pitchFamily="34" charset="0"/>
              </a:rPr>
              <a:t> care for all venous and lymphatic patients</a:t>
            </a:r>
          </a:p>
          <a:p>
            <a:r>
              <a:rPr lang="en-US" sz="2400" b="1" dirty="0">
                <a:solidFill>
                  <a:srgbClr val="92D050"/>
                </a:solidFill>
                <a:latin typeface="Arial" panose="020B0604020202020204" pitchFamily="34" charset="0"/>
              </a:rPr>
              <a:t>Improve</a:t>
            </a:r>
            <a:r>
              <a:rPr lang="en-US" sz="2400" dirty="0">
                <a:solidFill>
                  <a:srgbClr val="2B4398"/>
                </a:solidFill>
                <a:latin typeface="Arial" panose="020B0604020202020204" pitchFamily="34" charset="0"/>
              </a:rPr>
              <a:t> patient outcomes with broader scope and breadth of care for VLM patients</a:t>
            </a:r>
          </a:p>
          <a:p>
            <a:r>
              <a:rPr lang="en-US" sz="2400" b="1" dirty="0">
                <a:solidFill>
                  <a:srgbClr val="92D050"/>
                </a:solidFill>
                <a:latin typeface="Arial" panose="020B0604020202020204" pitchFamily="34" charset="0"/>
              </a:rPr>
              <a:t>Inform</a:t>
            </a:r>
            <a:r>
              <a:rPr lang="en-US" sz="2400" dirty="0">
                <a:solidFill>
                  <a:srgbClr val="2B4398"/>
                </a:solidFill>
                <a:latin typeface="Arial" panose="020B0604020202020204" pitchFamily="34" charset="0"/>
              </a:rPr>
              <a:t> – 3</a:t>
            </a:r>
            <a:r>
              <a:rPr lang="en-US" sz="2400" baseline="30000" dirty="0">
                <a:solidFill>
                  <a:srgbClr val="2B4398"/>
                </a:solidFill>
                <a:latin typeface="Arial" panose="020B0604020202020204" pitchFamily="34" charset="0"/>
              </a:rPr>
              <a:t>rd</a:t>
            </a:r>
            <a:r>
              <a:rPr lang="en-US" sz="2400" dirty="0">
                <a:solidFill>
                  <a:srgbClr val="2B4398"/>
                </a:solidFill>
                <a:latin typeface="Arial" panose="020B0604020202020204" pitchFamily="34" charset="0"/>
              </a:rPr>
              <a:t> party payers of the validity of this specialty and stop the ad hoc policy exclusions for certain specialties</a:t>
            </a:r>
          </a:p>
          <a:p>
            <a:r>
              <a:rPr lang="en-US" sz="2400" b="1" dirty="0">
                <a:solidFill>
                  <a:srgbClr val="92D050"/>
                </a:solidFill>
                <a:latin typeface="Arial" panose="020B0604020202020204" pitchFamily="34" charset="0"/>
              </a:rPr>
              <a:t>Advocate</a:t>
            </a:r>
            <a:r>
              <a:rPr lang="en-US" sz="2400" dirty="0">
                <a:solidFill>
                  <a:srgbClr val="2B4398"/>
                </a:solidFill>
                <a:latin typeface="Arial" panose="020B0604020202020204" pitchFamily="34" charset="0"/>
              </a:rPr>
              <a:t> – for a voice at CMS which is distinctly different from other specialties, and serving a distinctly different patient population</a:t>
            </a:r>
          </a:p>
          <a:p>
            <a:endParaRPr lang="en-US" sz="2400" dirty="0">
              <a:solidFill>
                <a:srgbClr val="2B4398"/>
              </a:solidFill>
              <a:latin typeface="Arial" panose="020B0604020202020204" pitchFamily="34" charset="0"/>
            </a:endParaRPr>
          </a:p>
          <a:p>
            <a:r>
              <a:rPr lang="en-US" sz="2800" b="1" dirty="0">
                <a:solidFill>
                  <a:srgbClr val="92D050"/>
                </a:solidFill>
                <a:latin typeface="Arial" panose="020B0604020202020204" pitchFamily="34" charset="0"/>
              </a:rPr>
              <a:t>Reasonable Timeline</a:t>
            </a:r>
            <a:r>
              <a:rPr lang="en-US" sz="2800" dirty="0">
                <a:solidFill>
                  <a:srgbClr val="92D050"/>
                </a:solidFill>
                <a:latin typeface="Arial" panose="020B0604020202020204" pitchFamily="34" charset="0"/>
              </a:rPr>
              <a:t>: </a:t>
            </a:r>
            <a:r>
              <a:rPr lang="en-US" sz="2800" b="1" dirty="0">
                <a:solidFill>
                  <a:srgbClr val="2B4398"/>
                </a:solidFill>
                <a:latin typeface="Arial" panose="020B0604020202020204" pitchFamily="34" charset="0"/>
              </a:rPr>
              <a:t>No more than 5 years to complete these goals, with 20 or more VLM Fellowship Programs to be established by then</a:t>
            </a:r>
          </a:p>
        </p:txBody>
      </p:sp>
      <p:sp>
        <p:nvSpPr>
          <p:cNvPr id="6" name="Title 1">
            <a:extLst>
              <a:ext uri="{FF2B5EF4-FFF2-40B4-BE49-F238E27FC236}">
                <a16:creationId xmlns:a16="http://schemas.microsoft.com/office/drawing/2014/main" id="{1188FF9A-1312-2C49-8E81-A582C67C354F}"/>
              </a:ext>
            </a:extLst>
          </p:cNvPr>
          <p:cNvSpPr>
            <a:spLocks noGrp="1"/>
          </p:cNvSpPr>
          <p:nvPr>
            <p:ph type="ctrTitle"/>
          </p:nvPr>
        </p:nvSpPr>
        <p:spPr>
          <a:xfrm>
            <a:off x="1420907" y="181488"/>
            <a:ext cx="8462616" cy="682802"/>
          </a:xfrm>
        </p:spPr>
        <p:txBody>
          <a:bodyPr>
            <a:normAutofit/>
          </a:bodyPr>
          <a:lstStyle/>
          <a:p>
            <a:pPr algn="ctr"/>
            <a:r>
              <a:rPr lang="en-US" sz="3200" dirty="0"/>
              <a:t>Goals of the VLM Workgroup</a:t>
            </a:r>
          </a:p>
        </p:txBody>
      </p:sp>
    </p:spTree>
    <p:extLst>
      <p:ext uri="{BB962C8B-B14F-4D97-AF65-F5344CB8AC3E}">
        <p14:creationId xmlns:p14="http://schemas.microsoft.com/office/powerpoint/2010/main" val="3870577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a:xfrm>
            <a:off x="728269" y="120537"/>
            <a:ext cx="7886700" cy="739056"/>
          </a:xfrm>
        </p:spPr>
        <p:txBody>
          <a:bodyPr>
            <a:noAutofit/>
          </a:bodyPr>
          <a:lstStyle/>
          <a:p>
            <a:pPr algn="ctr"/>
            <a:r>
              <a:rPr lang="en-US" b="1" dirty="0">
                <a:solidFill>
                  <a:srgbClr val="2B4398"/>
                </a:solidFill>
              </a:rPr>
              <a:t>Current VLM Patient</a:t>
            </a:r>
          </a:p>
        </p:txBody>
      </p:sp>
      <p:sp>
        <p:nvSpPr>
          <p:cNvPr id="41" name="Freeform: Shape 40">
            <a:extLst>
              <a:ext uri="{FF2B5EF4-FFF2-40B4-BE49-F238E27FC236}">
                <a16:creationId xmlns:a16="http://schemas.microsoft.com/office/drawing/2014/main" id="{A873B3B3-C82F-4960-88F1-15FC2D73A521}"/>
              </a:ext>
            </a:extLst>
          </p:cNvPr>
          <p:cNvSpPr/>
          <p:nvPr/>
        </p:nvSpPr>
        <p:spPr>
          <a:xfrm rot="1440504">
            <a:off x="-306621" y="4597501"/>
            <a:ext cx="4014484" cy="2058417"/>
          </a:xfrm>
          <a:custGeom>
            <a:avLst/>
            <a:gdLst>
              <a:gd name="connsiteX0" fmla="*/ 1816810 w 3462355"/>
              <a:gd name="connsiteY0" fmla="*/ 1079492 h 1914779"/>
              <a:gd name="connsiteX1" fmla="*/ 1816846 w 3462355"/>
              <a:gd name="connsiteY1" fmla="*/ 1079495 h 1914779"/>
              <a:gd name="connsiteX2" fmla="*/ 1809562 w 3462355"/>
              <a:gd name="connsiteY2" fmla="*/ 1080003 h 1914779"/>
              <a:gd name="connsiteX3" fmla="*/ 1809525 w 3462355"/>
              <a:gd name="connsiteY3" fmla="*/ 1080000 h 1914779"/>
              <a:gd name="connsiteX4" fmla="*/ 1421942 w 3462355"/>
              <a:gd name="connsiteY4" fmla="*/ 952021 h 1914779"/>
              <a:gd name="connsiteX5" fmla="*/ 1448190 w 3462355"/>
              <a:gd name="connsiteY5" fmla="*/ 974798 h 1914779"/>
              <a:gd name="connsiteX6" fmla="*/ 1435120 w 3462355"/>
              <a:gd name="connsiteY6" fmla="*/ 961631 h 1914779"/>
              <a:gd name="connsiteX7" fmla="*/ 1435190 w 3462355"/>
              <a:gd name="connsiteY7" fmla="*/ 961673 h 1914779"/>
              <a:gd name="connsiteX8" fmla="*/ 1448258 w 3462355"/>
              <a:gd name="connsiteY8" fmla="*/ 974765 h 1914779"/>
              <a:gd name="connsiteX9" fmla="*/ 1206695 w 3462355"/>
              <a:gd name="connsiteY9" fmla="*/ 1204348 h 1914779"/>
              <a:gd name="connsiteX10" fmla="*/ 1313130 w 3462355"/>
              <a:gd name="connsiteY10" fmla="*/ 1486600 h 1914779"/>
              <a:gd name="connsiteX11" fmla="*/ 884985 w 3462355"/>
              <a:gd name="connsiteY11" fmla="*/ 1914779 h 1914779"/>
              <a:gd name="connsiteX12" fmla="*/ 456839 w 3462355"/>
              <a:gd name="connsiteY12" fmla="*/ 1486600 h 1914779"/>
              <a:gd name="connsiteX13" fmla="*/ 884985 w 3462355"/>
              <a:gd name="connsiteY13" fmla="*/ 1058420 h 1914779"/>
              <a:gd name="connsiteX14" fmla="*/ 1182811 w 3462355"/>
              <a:gd name="connsiteY14" fmla="*/ 1179202 h 1914779"/>
              <a:gd name="connsiteX15" fmla="*/ 2303806 w 3462355"/>
              <a:gd name="connsiteY15" fmla="*/ 851373 h 1914779"/>
              <a:gd name="connsiteX16" fmla="*/ 2297702 w 3462355"/>
              <a:gd name="connsiteY16" fmla="*/ 860060 h 1914779"/>
              <a:gd name="connsiteX17" fmla="*/ 2297329 w 3462355"/>
              <a:gd name="connsiteY17" fmla="*/ 859135 h 1914779"/>
              <a:gd name="connsiteX18" fmla="*/ 3033087 w 3462355"/>
              <a:gd name="connsiteY18" fmla="*/ 631528 h 1914779"/>
              <a:gd name="connsiteX19" fmla="*/ 3462355 w 3462355"/>
              <a:gd name="connsiteY19" fmla="*/ 1059608 h 1914779"/>
              <a:gd name="connsiteX20" fmla="*/ 3034209 w 3462355"/>
              <a:gd name="connsiteY20" fmla="*/ 1487788 h 1914779"/>
              <a:gd name="connsiteX21" fmla="*/ 2606063 w 3462355"/>
              <a:gd name="connsiteY21" fmla="*/ 1059608 h 1914779"/>
              <a:gd name="connsiteX22" fmla="*/ 2644374 w 3462355"/>
              <a:gd name="connsiteY22" fmla="*/ 882694 h 1914779"/>
              <a:gd name="connsiteX23" fmla="*/ 2383575 w 3462355"/>
              <a:gd name="connsiteY23" fmla="*/ 737954 h 1914779"/>
              <a:gd name="connsiteX24" fmla="*/ 2337491 w 3462355"/>
              <a:gd name="connsiteY24" fmla="*/ 811006 h 1914779"/>
              <a:gd name="connsiteX25" fmla="*/ 2303806 w 3462355"/>
              <a:gd name="connsiteY25" fmla="*/ 851373 h 1914779"/>
              <a:gd name="connsiteX26" fmla="*/ 2383514 w 3462355"/>
              <a:gd name="connsiteY26" fmla="*/ 737926 h 1914779"/>
              <a:gd name="connsiteX27" fmla="*/ 2399137 w 3462355"/>
              <a:gd name="connsiteY27" fmla="*/ 705725 h 1914779"/>
              <a:gd name="connsiteX28" fmla="*/ 2399148 w 3462355"/>
              <a:gd name="connsiteY28" fmla="*/ 705693 h 1914779"/>
              <a:gd name="connsiteX29" fmla="*/ 2659922 w 3462355"/>
              <a:gd name="connsiteY29" fmla="*/ 850320 h 1914779"/>
              <a:gd name="connsiteX30" fmla="*/ 3033087 w 3462355"/>
              <a:gd name="connsiteY30" fmla="*/ 631528 h 1914779"/>
              <a:gd name="connsiteX31" fmla="*/ 2446121 w 3462355"/>
              <a:gd name="connsiteY31" fmla="*/ 562483 h 1914779"/>
              <a:gd name="connsiteX32" fmla="*/ 2445008 w 3462355"/>
              <a:gd name="connsiteY32" fmla="*/ 572313 h 1914779"/>
              <a:gd name="connsiteX33" fmla="*/ 2435513 w 3462355"/>
              <a:gd name="connsiteY33" fmla="*/ 599910 h 1914779"/>
              <a:gd name="connsiteX34" fmla="*/ 2444995 w 3462355"/>
              <a:gd name="connsiteY34" fmla="*/ 572330 h 1914779"/>
              <a:gd name="connsiteX35" fmla="*/ 2446110 w 3462355"/>
              <a:gd name="connsiteY35" fmla="*/ 562495 h 1914779"/>
              <a:gd name="connsiteX36" fmla="*/ 1216751 w 3462355"/>
              <a:gd name="connsiteY36" fmla="*/ 382312 h 1914779"/>
              <a:gd name="connsiteX37" fmla="*/ 1216752 w 3462355"/>
              <a:gd name="connsiteY37" fmla="*/ 382319 h 1914779"/>
              <a:gd name="connsiteX38" fmla="*/ 1212786 w 3462355"/>
              <a:gd name="connsiteY38" fmla="*/ 429368 h 1914779"/>
              <a:gd name="connsiteX39" fmla="*/ 1215578 w 3462355"/>
              <a:gd name="connsiteY39" fmla="*/ 462494 h 1914779"/>
              <a:gd name="connsiteX40" fmla="*/ 1215578 w 3462355"/>
              <a:gd name="connsiteY40" fmla="*/ 462500 h 1914779"/>
              <a:gd name="connsiteX41" fmla="*/ 1212781 w 3462355"/>
              <a:gd name="connsiteY41" fmla="*/ 429353 h 1914779"/>
              <a:gd name="connsiteX42" fmla="*/ 1181719 w 3462355"/>
              <a:gd name="connsiteY42" fmla="*/ 251505 h 1914779"/>
              <a:gd name="connsiteX43" fmla="*/ 1157663 w 3462355"/>
              <a:gd name="connsiteY43" fmla="*/ 410145 h 1914779"/>
              <a:gd name="connsiteX44" fmla="*/ 1164902 w 3462355"/>
              <a:gd name="connsiteY44" fmla="*/ 329258 h 1914779"/>
              <a:gd name="connsiteX45" fmla="*/ 1187699 w 3462355"/>
              <a:gd name="connsiteY45" fmla="*/ 237054 h 1914779"/>
              <a:gd name="connsiteX46" fmla="*/ 1187705 w 3462355"/>
              <a:gd name="connsiteY46" fmla="*/ 237083 h 1914779"/>
              <a:gd name="connsiteX47" fmla="*/ 1181752 w 3462355"/>
              <a:gd name="connsiteY47" fmla="*/ 251350 h 1914779"/>
              <a:gd name="connsiteX48" fmla="*/ 1181719 w 3462355"/>
              <a:gd name="connsiteY48" fmla="*/ 251505 h 1914779"/>
              <a:gd name="connsiteX49" fmla="*/ 1181747 w 3462355"/>
              <a:gd name="connsiteY49" fmla="*/ 251320 h 1914779"/>
              <a:gd name="connsiteX50" fmla="*/ 428146 w 3462355"/>
              <a:gd name="connsiteY50" fmla="*/ 0 h 1914779"/>
              <a:gd name="connsiteX51" fmla="*/ 856292 w 3462355"/>
              <a:gd name="connsiteY51" fmla="*/ 410261 h 1914779"/>
              <a:gd name="connsiteX52" fmla="*/ 1157645 w 3462355"/>
              <a:gd name="connsiteY52" fmla="*/ 410261 h 1914779"/>
              <a:gd name="connsiteX53" fmla="*/ 1157663 w 3462355"/>
              <a:gd name="connsiteY53" fmla="*/ 410145 h 1914779"/>
              <a:gd name="connsiteX54" fmla="*/ 1157647 w 3462355"/>
              <a:gd name="connsiteY54" fmla="*/ 410319 h 1914779"/>
              <a:gd name="connsiteX55" fmla="*/ 1158849 w 3462355"/>
              <a:gd name="connsiteY55" fmla="*/ 446039 h 1914779"/>
              <a:gd name="connsiteX56" fmla="*/ 1158858 w 3462355"/>
              <a:gd name="connsiteY56" fmla="*/ 446099 h 1914779"/>
              <a:gd name="connsiteX57" fmla="*/ 856292 w 3462355"/>
              <a:gd name="connsiteY57" fmla="*/ 446099 h 1914779"/>
              <a:gd name="connsiteX58" fmla="*/ 428146 w 3462355"/>
              <a:gd name="connsiteY58" fmla="*/ 856359 h 1914779"/>
              <a:gd name="connsiteX59" fmla="*/ 0 w 3462355"/>
              <a:gd name="connsiteY59" fmla="*/ 428180 h 1914779"/>
              <a:gd name="connsiteX60" fmla="*/ 428146 w 3462355"/>
              <a:gd name="connsiteY60" fmla="*/ 0 h 1914779"/>
              <a:gd name="connsiteX0" fmla="*/ 1816810 w 3462355"/>
              <a:gd name="connsiteY0" fmla="*/ 1079492 h 1914779"/>
              <a:gd name="connsiteX1" fmla="*/ 1816846 w 3462355"/>
              <a:gd name="connsiteY1" fmla="*/ 1079495 h 1914779"/>
              <a:gd name="connsiteX2" fmla="*/ 1809562 w 3462355"/>
              <a:gd name="connsiteY2" fmla="*/ 1080003 h 1914779"/>
              <a:gd name="connsiteX3" fmla="*/ 1809525 w 3462355"/>
              <a:gd name="connsiteY3" fmla="*/ 1080000 h 1914779"/>
              <a:gd name="connsiteX4" fmla="*/ 1816810 w 3462355"/>
              <a:gd name="connsiteY4" fmla="*/ 1079492 h 1914779"/>
              <a:gd name="connsiteX5" fmla="*/ 1421942 w 3462355"/>
              <a:gd name="connsiteY5" fmla="*/ 952021 h 1914779"/>
              <a:gd name="connsiteX6" fmla="*/ 1448190 w 3462355"/>
              <a:gd name="connsiteY6" fmla="*/ 974798 h 1914779"/>
              <a:gd name="connsiteX7" fmla="*/ 1435120 w 3462355"/>
              <a:gd name="connsiteY7" fmla="*/ 961631 h 1914779"/>
              <a:gd name="connsiteX8" fmla="*/ 1435190 w 3462355"/>
              <a:gd name="connsiteY8" fmla="*/ 961673 h 1914779"/>
              <a:gd name="connsiteX9" fmla="*/ 1448258 w 3462355"/>
              <a:gd name="connsiteY9" fmla="*/ 974765 h 1914779"/>
              <a:gd name="connsiteX10" fmla="*/ 1206695 w 3462355"/>
              <a:gd name="connsiteY10" fmla="*/ 1204348 h 1914779"/>
              <a:gd name="connsiteX11" fmla="*/ 1313130 w 3462355"/>
              <a:gd name="connsiteY11" fmla="*/ 1486600 h 1914779"/>
              <a:gd name="connsiteX12" fmla="*/ 884985 w 3462355"/>
              <a:gd name="connsiteY12" fmla="*/ 1914779 h 1914779"/>
              <a:gd name="connsiteX13" fmla="*/ 456839 w 3462355"/>
              <a:gd name="connsiteY13" fmla="*/ 1486600 h 1914779"/>
              <a:gd name="connsiteX14" fmla="*/ 884985 w 3462355"/>
              <a:gd name="connsiteY14" fmla="*/ 1058420 h 1914779"/>
              <a:gd name="connsiteX15" fmla="*/ 1182811 w 3462355"/>
              <a:gd name="connsiteY15" fmla="*/ 1179202 h 1914779"/>
              <a:gd name="connsiteX16" fmla="*/ 1421942 w 3462355"/>
              <a:gd name="connsiteY16" fmla="*/ 952021 h 1914779"/>
              <a:gd name="connsiteX17" fmla="*/ 2303806 w 3462355"/>
              <a:gd name="connsiteY17" fmla="*/ 851373 h 1914779"/>
              <a:gd name="connsiteX18" fmla="*/ 2297702 w 3462355"/>
              <a:gd name="connsiteY18" fmla="*/ 860060 h 1914779"/>
              <a:gd name="connsiteX19" fmla="*/ 2297329 w 3462355"/>
              <a:gd name="connsiteY19" fmla="*/ 859135 h 1914779"/>
              <a:gd name="connsiteX20" fmla="*/ 2303806 w 3462355"/>
              <a:gd name="connsiteY20" fmla="*/ 851373 h 1914779"/>
              <a:gd name="connsiteX21" fmla="*/ 3033087 w 3462355"/>
              <a:gd name="connsiteY21" fmla="*/ 631528 h 1914779"/>
              <a:gd name="connsiteX22" fmla="*/ 3462355 w 3462355"/>
              <a:gd name="connsiteY22" fmla="*/ 1059608 h 1914779"/>
              <a:gd name="connsiteX23" fmla="*/ 3034209 w 3462355"/>
              <a:gd name="connsiteY23" fmla="*/ 1487788 h 1914779"/>
              <a:gd name="connsiteX24" fmla="*/ 2606063 w 3462355"/>
              <a:gd name="connsiteY24" fmla="*/ 1059608 h 1914779"/>
              <a:gd name="connsiteX25" fmla="*/ 2644374 w 3462355"/>
              <a:gd name="connsiteY25" fmla="*/ 882694 h 1914779"/>
              <a:gd name="connsiteX26" fmla="*/ 2383575 w 3462355"/>
              <a:gd name="connsiteY26" fmla="*/ 737954 h 1914779"/>
              <a:gd name="connsiteX27" fmla="*/ 2337491 w 3462355"/>
              <a:gd name="connsiteY27" fmla="*/ 811006 h 1914779"/>
              <a:gd name="connsiteX28" fmla="*/ 2303806 w 3462355"/>
              <a:gd name="connsiteY28" fmla="*/ 851373 h 1914779"/>
              <a:gd name="connsiteX29" fmla="*/ 2383514 w 3462355"/>
              <a:gd name="connsiteY29" fmla="*/ 737926 h 1914779"/>
              <a:gd name="connsiteX30" fmla="*/ 2399137 w 3462355"/>
              <a:gd name="connsiteY30" fmla="*/ 705725 h 1914779"/>
              <a:gd name="connsiteX31" fmla="*/ 2399148 w 3462355"/>
              <a:gd name="connsiteY31" fmla="*/ 705693 h 1914779"/>
              <a:gd name="connsiteX32" fmla="*/ 2659922 w 3462355"/>
              <a:gd name="connsiteY32" fmla="*/ 850320 h 1914779"/>
              <a:gd name="connsiteX33" fmla="*/ 3033087 w 3462355"/>
              <a:gd name="connsiteY33" fmla="*/ 631528 h 1914779"/>
              <a:gd name="connsiteX34" fmla="*/ 2446121 w 3462355"/>
              <a:gd name="connsiteY34" fmla="*/ 562483 h 1914779"/>
              <a:gd name="connsiteX35" fmla="*/ 2445008 w 3462355"/>
              <a:gd name="connsiteY35" fmla="*/ 572313 h 1914779"/>
              <a:gd name="connsiteX36" fmla="*/ 2435513 w 3462355"/>
              <a:gd name="connsiteY36" fmla="*/ 599910 h 1914779"/>
              <a:gd name="connsiteX37" fmla="*/ 2444995 w 3462355"/>
              <a:gd name="connsiteY37" fmla="*/ 572330 h 1914779"/>
              <a:gd name="connsiteX38" fmla="*/ 2446110 w 3462355"/>
              <a:gd name="connsiteY38" fmla="*/ 562495 h 1914779"/>
              <a:gd name="connsiteX39" fmla="*/ 2446121 w 3462355"/>
              <a:gd name="connsiteY39" fmla="*/ 562483 h 1914779"/>
              <a:gd name="connsiteX40" fmla="*/ 1216751 w 3462355"/>
              <a:gd name="connsiteY40" fmla="*/ 382312 h 1914779"/>
              <a:gd name="connsiteX41" fmla="*/ 1216752 w 3462355"/>
              <a:gd name="connsiteY41" fmla="*/ 382319 h 1914779"/>
              <a:gd name="connsiteX42" fmla="*/ 1212786 w 3462355"/>
              <a:gd name="connsiteY42" fmla="*/ 429368 h 1914779"/>
              <a:gd name="connsiteX43" fmla="*/ 1215578 w 3462355"/>
              <a:gd name="connsiteY43" fmla="*/ 462494 h 1914779"/>
              <a:gd name="connsiteX44" fmla="*/ 1212781 w 3462355"/>
              <a:gd name="connsiteY44" fmla="*/ 429353 h 1914779"/>
              <a:gd name="connsiteX45" fmla="*/ 1216751 w 3462355"/>
              <a:gd name="connsiteY45" fmla="*/ 382312 h 1914779"/>
              <a:gd name="connsiteX46" fmla="*/ 1181719 w 3462355"/>
              <a:gd name="connsiteY46" fmla="*/ 251505 h 1914779"/>
              <a:gd name="connsiteX47" fmla="*/ 1157663 w 3462355"/>
              <a:gd name="connsiteY47" fmla="*/ 410145 h 1914779"/>
              <a:gd name="connsiteX48" fmla="*/ 1164902 w 3462355"/>
              <a:gd name="connsiteY48" fmla="*/ 329258 h 1914779"/>
              <a:gd name="connsiteX49" fmla="*/ 1181719 w 3462355"/>
              <a:gd name="connsiteY49" fmla="*/ 251505 h 1914779"/>
              <a:gd name="connsiteX50" fmla="*/ 1187699 w 3462355"/>
              <a:gd name="connsiteY50" fmla="*/ 237054 h 1914779"/>
              <a:gd name="connsiteX51" fmla="*/ 1187705 w 3462355"/>
              <a:gd name="connsiteY51" fmla="*/ 237083 h 1914779"/>
              <a:gd name="connsiteX52" fmla="*/ 1181752 w 3462355"/>
              <a:gd name="connsiteY52" fmla="*/ 251350 h 1914779"/>
              <a:gd name="connsiteX53" fmla="*/ 1181719 w 3462355"/>
              <a:gd name="connsiteY53" fmla="*/ 251505 h 1914779"/>
              <a:gd name="connsiteX54" fmla="*/ 1181747 w 3462355"/>
              <a:gd name="connsiteY54" fmla="*/ 251320 h 1914779"/>
              <a:gd name="connsiteX55" fmla="*/ 1187699 w 3462355"/>
              <a:gd name="connsiteY55" fmla="*/ 237054 h 1914779"/>
              <a:gd name="connsiteX56" fmla="*/ 428146 w 3462355"/>
              <a:gd name="connsiteY56" fmla="*/ 0 h 1914779"/>
              <a:gd name="connsiteX57" fmla="*/ 856292 w 3462355"/>
              <a:gd name="connsiteY57" fmla="*/ 410261 h 1914779"/>
              <a:gd name="connsiteX58" fmla="*/ 1157645 w 3462355"/>
              <a:gd name="connsiteY58" fmla="*/ 410261 h 1914779"/>
              <a:gd name="connsiteX59" fmla="*/ 1157663 w 3462355"/>
              <a:gd name="connsiteY59" fmla="*/ 410145 h 1914779"/>
              <a:gd name="connsiteX60" fmla="*/ 1157647 w 3462355"/>
              <a:gd name="connsiteY60" fmla="*/ 410319 h 1914779"/>
              <a:gd name="connsiteX61" fmla="*/ 1158849 w 3462355"/>
              <a:gd name="connsiteY61" fmla="*/ 446039 h 1914779"/>
              <a:gd name="connsiteX62" fmla="*/ 1158858 w 3462355"/>
              <a:gd name="connsiteY62" fmla="*/ 446099 h 1914779"/>
              <a:gd name="connsiteX63" fmla="*/ 856292 w 3462355"/>
              <a:gd name="connsiteY63" fmla="*/ 446099 h 1914779"/>
              <a:gd name="connsiteX64" fmla="*/ 428146 w 3462355"/>
              <a:gd name="connsiteY64" fmla="*/ 856359 h 1914779"/>
              <a:gd name="connsiteX65" fmla="*/ 0 w 3462355"/>
              <a:gd name="connsiteY65" fmla="*/ 428180 h 1914779"/>
              <a:gd name="connsiteX66" fmla="*/ 428146 w 3462355"/>
              <a:gd name="connsiteY66" fmla="*/ 0 h 1914779"/>
              <a:gd name="connsiteX0" fmla="*/ 1816810 w 3462355"/>
              <a:gd name="connsiteY0" fmla="*/ 1079492 h 1914779"/>
              <a:gd name="connsiteX1" fmla="*/ 1816846 w 3462355"/>
              <a:gd name="connsiteY1" fmla="*/ 1079495 h 1914779"/>
              <a:gd name="connsiteX2" fmla="*/ 1809562 w 3462355"/>
              <a:gd name="connsiteY2" fmla="*/ 1080003 h 1914779"/>
              <a:gd name="connsiteX3" fmla="*/ 1809525 w 3462355"/>
              <a:gd name="connsiteY3" fmla="*/ 1080000 h 1914779"/>
              <a:gd name="connsiteX4" fmla="*/ 1816810 w 3462355"/>
              <a:gd name="connsiteY4" fmla="*/ 1079492 h 1914779"/>
              <a:gd name="connsiteX5" fmla="*/ 1421942 w 3462355"/>
              <a:gd name="connsiteY5" fmla="*/ 952021 h 1914779"/>
              <a:gd name="connsiteX6" fmla="*/ 1448190 w 3462355"/>
              <a:gd name="connsiteY6" fmla="*/ 974798 h 1914779"/>
              <a:gd name="connsiteX7" fmla="*/ 1435120 w 3462355"/>
              <a:gd name="connsiteY7" fmla="*/ 961631 h 1914779"/>
              <a:gd name="connsiteX8" fmla="*/ 1435190 w 3462355"/>
              <a:gd name="connsiteY8" fmla="*/ 961673 h 1914779"/>
              <a:gd name="connsiteX9" fmla="*/ 1448258 w 3462355"/>
              <a:gd name="connsiteY9" fmla="*/ 974765 h 1914779"/>
              <a:gd name="connsiteX10" fmla="*/ 1206695 w 3462355"/>
              <a:gd name="connsiteY10" fmla="*/ 1204348 h 1914779"/>
              <a:gd name="connsiteX11" fmla="*/ 1313130 w 3462355"/>
              <a:gd name="connsiteY11" fmla="*/ 1486600 h 1914779"/>
              <a:gd name="connsiteX12" fmla="*/ 884985 w 3462355"/>
              <a:gd name="connsiteY12" fmla="*/ 1914779 h 1914779"/>
              <a:gd name="connsiteX13" fmla="*/ 456839 w 3462355"/>
              <a:gd name="connsiteY13" fmla="*/ 1486600 h 1914779"/>
              <a:gd name="connsiteX14" fmla="*/ 884985 w 3462355"/>
              <a:gd name="connsiteY14" fmla="*/ 1058420 h 1914779"/>
              <a:gd name="connsiteX15" fmla="*/ 1182811 w 3462355"/>
              <a:gd name="connsiteY15" fmla="*/ 1179202 h 1914779"/>
              <a:gd name="connsiteX16" fmla="*/ 1421942 w 3462355"/>
              <a:gd name="connsiteY16" fmla="*/ 952021 h 1914779"/>
              <a:gd name="connsiteX17" fmla="*/ 2303806 w 3462355"/>
              <a:gd name="connsiteY17" fmla="*/ 851373 h 1914779"/>
              <a:gd name="connsiteX18" fmla="*/ 2297702 w 3462355"/>
              <a:gd name="connsiteY18" fmla="*/ 860060 h 1914779"/>
              <a:gd name="connsiteX19" fmla="*/ 2297329 w 3462355"/>
              <a:gd name="connsiteY19" fmla="*/ 859135 h 1914779"/>
              <a:gd name="connsiteX20" fmla="*/ 2303806 w 3462355"/>
              <a:gd name="connsiteY20" fmla="*/ 851373 h 1914779"/>
              <a:gd name="connsiteX21" fmla="*/ 3033087 w 3462355"/>
              <a:gd name="connsiteY21" fmla="*/ 631528 h 1914779"/>
              <a:gd name="connsiteX22" fmla="*/ 3462355 w 3462355"/>
              <a:gd name="connsiteY22" fmla="*/ 1059608 h 1914779"/>
              <a:gd name="connsiteX23" fmla="*/ 3034209 w 3462355"/>
              <a:gd name="connsiteY23" fmla="*/ 1487788 h 1914779"/>
              <a:gd name="connsiteX24" fmla="*/ 2606063 w 3462355"/>
              <a:gd name="connsiteY24" fmla="*/ 1059608 h 1914779"/>
              <a:gd name="connsiteX25" fmla="*/ 2644374 w 3462355"/>
              <a:gd name="connsiteY25" fmla="*/ 882694 h 1914779"/>
              <a:gd name="connsiteX26" fmla="*/ 2383575 w 3462355"/>
              <a:gd name="connsiteY26" fmla="*/ 737954 h 1914779"/>
              <a:gd name="connsiteX27" fmla="*/ 2337491 w 3462355"/>
              <a:gd name="connsiteY27" fmla="*/ 811006 h 1914779"/>
              <a:gd name="connsiteX28" fmla="*/ 2303806 w 3462355"/>
              <a:gd name="connsiteY28" fmla="*/ 851373 h 1914779"/>
              <a:gd name="connsiteX29" fmla="*/ 2383514 w 3462355"/>
              <a:gd name="connsiteY29" fmla="*/ 737926 h 1914779"/>
              <a:gd name="connsiteX30" fmla="*/ 2399137 w 3462355"/>
              <a:gd name="connsiteY30" fmla="*/ 705725 h 1914779"/>
              <a:gd name="connsiteX31" fmla="*/ 2399148 w 3462355"/>
              <a:gd name="connsiteY31" fmla="*/ 705693 h 1914779"/>
              <a:gd name="connsiteX32" fmla="*/ 2659922 w 3462355"/>
              <a:gd name="connsiteY32" fmla="*/ 850320 h 1914779"/>
              <a:gd name="connsiteX33" fmla="*/ 3033087 w 3462355"/>
              <a:gd name="connsiteY33" fmla="*/ 631528 h 1914779"/>
              <a:gd name="connsiteX34" fmla="*/ 2446121 w 3462355"/>
              <a:gd name="connsiteY34" fmla="*/ 562483 h 1914779"/>
              <a:gd name="connsiteX35" fmla="*/ 2445008 w 3462355"/>
              <a:gd name="connsiteY35" fmla="*/ 572313 h 1914779"/>
              <a:gd name="connsiteX36" fmla="*/ 2435513 w 3462355"/>
              <a:gd name="connsiteY36" fmla="*/ 599910 h 1914779"/>
              <a:gd name="connsiteX37" fmla="*/ 2444995 w 3462355"/>
              <a:gd name="connsiteY37" fmla="*/ 572330 h 1914779"/>
              <a:gd name="connsiteX38" fmla="*/ 2446110 w 3462355"/>
              <a:gd name="connsiteY38" fmla="*/ 562495 h 1914779"/>
              <a:gd name="connsiteX39" fmla="*/ 2446121 w 3462355"/>
              <a:gd name="connsiteY39" fmla="*/ 562483 h 1914779"/>
              <a:gd name="connsiteX40" fmla="*/ 1216751 w 3462355"/>
              <a:gd name="connsiteY40" fmla="*/ 382312 h 1914779"/>
              <a:gd name="connsiteX41" fmla="*/ 1216752 w 3462355"/>
              <a:gd name="connsiteY41" fmla="*/ 382319 h 1914779"/>
              <a:gd name="connsiteX42" fmla="*/ 1212786 w 3462355"/>
              <a:gd name="connsiteY42" fmla="*/ 429368 h 1914779"/>
              <a:gd name="connsiteX43" fmla="*/ 1215578 w 3462355"/>
              <a:gd name="connsiteY43" fmla="*/ 462494 h 1914779"/>
              <a:gd name="connsiteX44" fmla="*/ 1212781 w 3462355"/>
              <a:gd name="connsiteY44" fmla="*/ 429353 h 1914779"/>
              <a:gd name="connsiteX45" fmla="*/ 1216751 w 3462355"/>
              <a:gd name="connsiteY45" fmla="*/ 382312 h 1914779"/>
              <a:gd name="connsiteX46" fmla="*/ 1181719 w 3462355"/>
              <a:gd name="connsiteY46" fmla="*/ 251505 h 1914779"/>
              <a:gd name="connsiteX47" fmla="*/ 1157663 w 3462355"/>
              <a:gd name="connsiteY47" fmla="*/ 410145 h 1914779"/>
              <a:gd name="connsiteX48" fmla="*/ 1164902 w 3462355"/>
              <a:gd name="connsiteY48" fmla="*/ 329258 h 1914779"/>
              <a:gd name="connsiteX49" fmla="*/ 1181719 w 3462355"/>
              <a:gd name="connsiteY49" fmla="*/ 251505 h 1914779"/>
              <a:gd name="connsiteX50" fmla="*/ 1181747 w 3462355"/>
              <a:gd name="connsiteY50" fmla="*/ 251320 h 1914779"/>
              <a:gd name="connsiteX51" fmla="*/ 1187705 w 3462355"/>
              <a:gd name="connsiteY51" fmla="*/ 237083 h 1914779"/>
              <a:gd name="connsiteX52" fmla="*/ 1181752 w 3462355"/>
              <a:gd name="connsiteY52" fmla="*/ 251350 h 1914779"/>
              <a:gd name="connsiteX53" fmla="*/ 1181719 w 3462355"/>
              <a:gd name="connsiteY53" fmla="*/ 251505 h 1914779"/>
              <a:gd name="connsiteX54" fmla="*/ 1181747 w 3462355"/>
              <a:gd name="connsiteY54" fmla="*/ 251320 h 1914779"/>
              <a:gd name="connsiteX55" fmla="*/ 428146 w 3462355"/>
              <a:gd name="connsiteY55" fmla="*/ 0 h 1914779"/>
              <a:gd name="connsiteX56" fmla="*/ 856292 w 3462355"/>
              <a:gd name="connsiteY56" fmla="*/ 410261 h 1914779"/>
              <a:gd name="connsiteX57" fmla="*/ 1157645 w 3462355"/>
              <a:gd name="connsiteY57" fmla="*/ 410261 h 1914779"/>
              <a:gd name="connsiteX58" fmla="*/ 1157663 w 3462355"/>
              <a:gd name="connsiteY58" fmla="*/ 410145 h 1914779"/>
              <a:gd name="connsiteX59" fmla="*/ 1157647 w 3462355"/>
              <a:gd name="connsiteY59" fmla="*/ 410319 h 1914779"/>
              <a:gd name="connsiteX60" fmla="*/ 1158849 w 3462355"/>
              <a:gd name="connsiteY60" fmla="*/ 446039 h 1914779"/>
              <a:gd name="connsiteX61" fmla="*/ 1158858 w 3462355"/>
              <a:gd name="connsiteY61" fmla="*/ 446099 h 1914779"/>
              <a:gd name="connsiteX62" fmla="*/ 856292 w 3462355"/>
              <a:gd name="connsiteY62" fmla="*/ 446099 h 1914779"/>
              <a:gd name="connsiteX63" fmla="*/ 428146 w 3462355"/>
              <a:gd name="connsiteY63" fmla="*/ 856359 h 1914779"/>
              <a:gd name="connsiteX64" fmla="*/ 0 w 3462355"/>
              <a:gd name="connsiteY64" fmla="*/ 428180 h 1914779"/>
              <a:gd name="connsiteX65" fmla="*/ 428146 w 3462355"/>
              <a:gd name="connsiteY65" fmla="*/ 0 h 1914779"/>
              <a:gd name="connsiteX0" fmla="*/ 1816810 w 3462355"/>
              <a:gd name="connsiteY0" fmla="*/ 1079492 h 1914779"/>
              <a:gd name="connsiteX1" fmla="*/ 1816846 w 3462355"/>
              <a:gd name="connsiteY1" fmla="*/ 1079495 h 1914779"/>
              <a:gd name="connsiteX2" fmla="*/ 1809562 w 3462355"/>
              <a:gd name="connsiteY2" fmla="*/ 1080003 h 1914779"/>
              <a:gd name="connsiteX3" fmla="*/ 1809525 w 3462355"/>
              <a:gd name="connsiteY3" fmla="*/ 1080000 h 1914779"/>
              <a:gd name="connsiteX4" fmla="*/ 1816810 w 3462355"/>
              <a:gd name="connsiteY4" fmla="*/ 1079492 h 1914779"/>
              <a:gd name="connsiteX5" fmla="*/ 1421942 w 3462355"/>
              <a:gd name="connsiteY5" fmla="*/ 952021 h 1914779"/>
              <a:gd name="connsiteX6" fmla="*/ 1448190 w 3462355"/>
              <a:gd name="connsiteY6" fmla="*/ 974798 h 1914779"/>
              <a:gd name="connsiteX7" fmla="*/ 1435120 w 3462355"/>
              <a:gd name="connsiteY7" fmla="*/ 961631 h 1914779"/>
              <a:gd name="connsiteX8" fmla="*/ 1435190 w 3462355"/>
              <a:gd name="connsiteY8" fmla="*/ 961673 h 1914779"/>
              <a:gd name="connsiteX9" fmla="*/ 1448258 w 3462355"/>
              <a:gd name="connsiteY9" fmla="*/ 974765 h 1914779"/>
              <a:gd name="connsiteX10" fmla="*/ 1206695 w 3462355"/>
              <a:gd name="connsiteY10" fmla="*/ 1204348 h 1914779"/>
              <a:gd name="connsiteX11" fmla="*/ 1313130 w 3462355"/>
              <a:gd name="connsiteY11" fmla="*/ 1486600 h 1914779"/>
              <a:gd name="connsiteX12" fmla="*/ 884985 w 3462355"/>
              <a:gd name="connsiteY12" fmla="*/ 1914779 h 1914779"/>
              <a:gd name="connsiteX13" fmla="*/ 456839 w 3462355"/>
              <a:gd name="connsiteY13" fmla="*/ 1486600 h 1914779"/>
              <a:gd name="connsiteX14" fmla="*/ 884985 w 3462355"/>
              <a:gd name="connsiteY14" fmla="*/ 1058420 h 1914779"/>
              <a:gd name="connsiteX15" fmla="*/ 1182811 w 3462355"/>
              <a:gd name="connsiteY15" fmla="*/ 1179202 h 1914779"/>
              <a:gd name="connsiteX16" fmla="*/ 1421942 w 3462355"/>
              <a:gd name="connsiteY16" fmla="*/ 952021 h 1914779"/>
              <a:gd name="connsiteX17" fmla="*/ 2303806 w 3462355"/>
              <a:gd name="connsiteY17" fmla="*/ 851373 h 1914779"/>
              <a:gd name="connsiteX18" fmla="*/ 2297702 w 3462355"/>
              <a:gd name="connsiteY18" fmla="*/ 860060 h 1914779"/>
              <a:gd name="connsiteX19" fmla="*/ 2297329 w 3462355"/>
              <a:gd name="connsiteY19" fmla="*/ 859135 h 1914779"/>
              <a:gd name="connsiteX20" fmla="*/ 2303806 w 3462355"/>
              <a:gd name="connsiteY20" fmla="*/ 851373 h 1914779"/>
              <a:gd name="connsiteX21" fmla="*/ 3033087 w 3462355"/>
              <a:gd name="connsiteY21" fmla="*/ 631528 h 1914779"/>
              <a:gd name="connsiteX22" fmla="*/ 3462355 w 3462355"/>
              <a:gd name="connsiteY22" fmla="*/ 1059608 h 1914779"/>
              <a:gd name="connsiteX23" fmla="*/ 3034209 w 3462355"/>
              <a:gd name="connsiteY23" fmla="*/ 1487788 h 1914779"/>
              <a:gd name="connsiteX24" fmla="*/ 2606063 w 3462355"/>
              <a:gd name="connsiteY24" fmla="*/ 1059608 h 1914779"/>
              <a:gd name="connsiteX25" fmla="*/ 2644374 w 3462355"/>
              <a:gd name="connsiteY25" fmla="*/ 882694 h 1914779"/>
              <a:gd name="connsiteX26" fmla="*/ 2383575 w 3462355"/>
              <a:gd name="connsiteY26" fmla="*/ 737954 h 1914779"/>
              <a:gd name="connsiteX27" fmla="*/ 2337491 w 3462355"/>
              <a:gd name="connsiteY27" fmla="*/ 811006 h 1914779"/>
              <a:gd name="connsiteX28" fmla="*/ 2303806 w 3462355"/>
              <a:gd name="connsiteY28" fmla="*/ 851373 h 1914779"/>
              <a:gd name="connsiteX29" fmla="*/ 2383514 w 3462355"/>
              <a:gd name="connsiteY29" fmla="*/ 737926 h 1914779"/>
              <a:gd name="connsiteX30" fmla="*/ 2399137 w 3462355"/>
              <a:gd name="connsiteY30" fmla="*/ 705725 h 1914779"/>
              <a:gd name="connsiteX31" fmla="*/ 2399148 w 3462355"/>
              <a:gd name="connsiteY31" fmla="*/ 705693 h 1914779"/>
              <a:gd name="connsiteX32" fmla="*/ 2659922 w 3462355"/>
              <a:gd name="connsiteY32" fmla="*/ 850320 h 1914779"/>
              <a:gd name="connsiteX33" fmla="*/ 3033087 w 3462355"/>
              <a:gd name="connsiteY33" fmla="*/ 631528 h 1914779"/>
              <a:gd name="connsiteX34" fmla="*/ 2446121 w 3462355"/>
              <a:gd name="connsiteY34" fmla="*/ 562483 h 1914779"/>
              <a:gd name="connsiteX35" fmla="*/ 2445008 w 3462355"/>
              <a:gd name="connsiteY35" fmla="*/ 572313 h 1914779"/>
              <a:gd name="connsiteX36" fmla="*/ 2435513 w 3462355"/>
              <a:gd name="connsiteY36" fmla="*/ 599910 h 1914779"/>
              <a:gd name="connsiteX37" fmla="*/ 2444995 w 3462355"/>
              <a:gd name="connsiteY37" fmla="*/ 572330 h 1914779"/>
              <a:gd name="connsiteX38" fmla="*/ 2446110 w 3462355"/>
              <a:gd name="connsiteY38" fmla="*/ 562495 h 1914779"/>
              <a:gd name="connsiteX39" fmla="*/ 2446121 w 3462355"/>
              <a:gd name="connsiteY39" fmla="*/ 562483 h 1914779"/>
              <a:gd name="connsiteX40" fmla="*/ 1216751 w 3462355"/>
              <a:gd name="connsiteY40" fmla="*/ 382312 h 1914779"/>
              <a:gd name="connsiteX41" fmla="*/ 1216752 w 3462355"/>
              <a:gd name="connsiteY41" fmla="*/ 382319 h 1914779"/>
              <a:gd name="connsiteX42" fmla="*/ 1212786 w 3462355"/>
              <a:gd name="connsiteY42" fmla="*/ 429368 h 1914779"/>
              <a:gd name="connsiteX43" fmla="*/ 1215578 w 3462355"/>
              <a:gd name="connsiteY43" fmla="*/ 462494 h 1914779"/>
              <a:gd name="connsiteX44" fmla="*/ 1212781 w 3462355"/>
              <a:gd name="connsiteY44" fmla="*/ 429353 h 1914779"/>
              <a:gd name="connsiteX45" fmla="*/ 1216751 w 3462355"/>
              <a:gd name="connsiteY45" fmla="*/ 382312 h 1914779"/>
              <a:gd name="connsiteX46" fmla="*/ 1181719 w 3462355"/>
              <a:gd name="connsiteY46" fmla="*/ 251505 h 1914779"/>
              <a:gd name="connsiteX47" fmla="*/ 1157663 w 3462355"/>
              <a:gd name="connsiteY47" fmla="*/ 410145 h 1914779"/>
              <a:gd name="connsiteX48" fmla="*/ 1164902 w 3462355"/>
              <a:gd name="connsiteY48" fmla="*/ 329258 h 1914779"/>
              <a:gd name="connsiteX49" fmla="*/ 1181719 w 3462355"/>
              <a:gd name="connsiteY49" fmla="*/ 251505 h 1914779"/>
              <a:gd name="connsiteX50" fmla="*/ 1181719 w 3462355"/>
              <a:gd name="connsiteY50" fmla="*/ 251505 h 1914779"/>
              <a:gd name="connsiteX51" fmla="*/ 1187705 w 3462355"/>
              <a:gd name="connsiteY51" fmla="*/ 237083 h 1914779"/>
              <a:gd name="connsiteX52" fmla="*/ 1181752 w 3462355"/>
              <a:gd name="connsiteY52" fmla="*/ 251350 h 1914779"/>
              <a:gd name="connsiteX53" fmla="*/ 1181719 w 3462355"/>
              <a:gd name="connsiteY53" fmla="*/ 251505 h 1914779"/>
              <a:gd name="connsiteX54" fmla="*/ 428146 w 3462355"/>
              <a:gd name="connsiteY54" fmla="*/ 0 h 1914779"/>
              <a:gd name="connsiteX55" fmla="*/ 856292 w 3462355"/>
              <a:gd name="connsiteY55" fmla="*/ 410261 h 1914779"/>
              <a:gd name="connsiteX56" fmla="*/ 1157645 w 3462355"/>
              <a:gd name="connsiteY56" fmla="*/ 410261 h 1914779"/>
              <a:gd name="connsiteX57" fmla="*/ 1157663 w 3462355"/>
              <a:gd name="connsiteY57" fmla="*/ 410145 h 1914779"/>
              <a:gd name="connsiteX58" fmla="*/ 1157647 w 3462355"/>
              <a:gd name="connsiteY58" fmla="*/ 410319 h 1914779"/>
              <a:gd name="connsiteX59" fmla="*/ 1158849 w 3462355"/>
              <a:gd name="connsiteY59" fmla="*/ 446039 h 1914779"/>
              <a:gd name="connsiteX60" fmla="*/ 1158858 w 3462355"/>
              <a:gd name="connsiteY60" fmla="*/ 446099 h 1914779"/>
              <a:gd name="connsiteX61" fmla="*/ 856292 w 3462355"/>
              <a:gd name="connsiteY61" fmla="*/ 446099 h 1914779"/>
              <a:gd name="connsiteX62" fmla="*/ 428146 w 3462355"/>
              <a:gd name="connsiteY62" fmla="*/ 856359 h 1914779"/>
              <a:gd name="connsiteX63" fmla="*/ 0 w 3462355"/>
              <a:gd name="connsiteY63" fmla="*/ 428180 h 1914779"/>
              <a:gd name="connsiteX64" fmla="*/ 428146 w 3462355"/>
              <a:gd name="connsiteY64" fmla="*/ 0 h 1914779"/>
              <a:gd name="connsiteX0" fmla="*/ 1816810 w 3462355"/>
              <a:gd name="connsiteY0" fmla="*/ 1079492 h 1914779"/>
              <a:gd name="connsiteX1" fmla="*/ 1816846 w 3462355"/>
              <a:gd name="connsiteY1" fmla="*/ 1079495 h 1914779"/>
              <a:gd name="connsiteX2" fmla="*/ 1809562 w 3462355"/>
              <a:gd name="connsiteY2" fmla="*/ 1080003 h 1914779"/>
              <a:gd name="connsiteX3" fmla="*/ 1809525 w 3462355"/>
              <a:gd name="connsiteY3" fmla="*/ 1080000 h 1914779"/>
              <a:gd name="connsiteX4" fmla="*/ 1816810 w 3462355"/>
              <a:gd name="connsiteY4" fmla="*/ 1079492 h 1914779"/>
              <a:gd name="connsiteX5" fmla="*/ 1421942 w 3462355"/>
              <a:gd name="connsiteY5" fmla="*/ 952021 h 1914779"/>
              <a:gd name="connsiteX6" fmla="*/ 1448190 w 3462355"/>
              <a:gd name="connsiteY6" fmla="*/ 974798 h 1914779"/>
              <a:gd name="connsiteX7" fmla="*/ 1435120 w 3462355"/>
              <a:gd name="connsiteY7" fmla="*/ 961631 h 1914779"/>
              <a:gd name="connsiteX8" fmla="*/ 1435190 w 3462355"/>
              <a:gd name="connsiteY8" fmla="*/ 961673 h 1914779"/>
              <a:gd name="connsiteX9" fmla="*/ 1448258 w 3462355"/>
              <a:gd name="connsiteY9" fmla="*/ 974765 h 1914779"/>
              <a:gd name="connsiteX10" fmla="*/ 1206695 w 3462355"/>
              <a:gd name="connsiteY10" fmla="*/ 1204348 h 1914779"/>
              <a:gd name="connsiteX11" fmla="*/ 1313130 w 3462355"/>
              <a:gd name="connsiteY11" fmla="*/ 1486600 h 1914779"/>
              <a:gd name="connsiteX12" fmla="*/ 884985 w 3462355"/>
              <a:gd name="connsiteY12" fmla="*/ 1914779 h 1914779"/>
              <a:gd name="connsiteX13" fmla="*/ 456839 w 3462355"/>
              <a:gd name="connsiteY13" fmla="*/ 1486600 h 1914779"/>
              <a:gd name="connsiteX14" fmla="*/ 884985 w 3462355"/>
              <a:gd name="connsiteY14" fmla="*/ 1058420 h 1914779"/>
              <a:gd name="connsiteX15" fmla="*/ 1182811 w 3462355"/>
              <a:gd name="connsiteY15" fmla="*/ 1179202 h 1914779"/>
              <a:gd name="connsiteX16" fmla="*/ 1421942 w 3462355"/>
              <a:gd name="connsiteY16" fmla="*/ 952021 h 1914779"/>
              <a:gd name="connsiteX17" fmla="*/ 2303806 w 3462355"/>
              <a:gd name="connsiteY17" fmla="*/ 851373 h 1914779"/>
              <a:gd name="connsiteX18" fmla="*/ 2297702 w 3462355"/>
              <a:gd name="connsiteY18" fmla="*/ 860060 h 1914779"/>
              <a:gd name="connsiteX19" fmla="*/ 2297329 w 3462355"/>
              <a:gd name="connsiteY19" fmla="*/ 859135 h 1914779"/>
              <a:gd name="connsiteX20" fmla="*/ 2303806 w 3462355"/>
              <a:gd name="connsiteY20" fmla="*/ 851373 h 1914779"/>
              <a:gd name="connsiteX21" fmla="*/ 3033087 w 3462355"/>
              <a:gd name="connsiteY21" fmla="*/ 631528 h 1914779"/>
              <a:gd name="connsiteX22" fmla="*/ 3462355 w 3462355"/>
              <a:gd name="connsiteY22" fmla="*/ 1059608 h 1914779"/>
              <a:gd name="connsiteX23" fmla="*/ 3034209 w 3462355"/>
              <a:gd name="connsiteY23" fmla="*/ 1487788 h 1914779"/>
              <a:gd name="connsiteX24" fmla="*/ 2606063 w 3462355"/>
              <a:gd name="connsiteY24" fmla="*/ 1059608 h 1914779"/>
              <a:gd name="connsiteX25" fmla="*/ 2644374 w 3462355"/>
              <a:gd name="connsiteY25" fmla="*/ 882694 h 1914779"/>
              <a:gd name="connsiteX26" fmla="*/ 2383575 w 3462355"/>
              <a:gd name="connsiteY26" fmla="*/ 737954 h 1914779"/>
              <a:gd name="connsiteX27" fmla="*/ 2337491 w 3462355"/>
              <a:gd name="connsiteY27" fmla="*/ 811006 h 1914779"/>
              <a:gd name="connsiteX28" fmla="*/ 2303806 w 3462355"/>
              <a:gd name="connsiteY28" fmla="*/ 851373 h 1914779"/>
              <a:gd name="connsiteX29" fmla="*/ 2383514 w 3462355"/>
              <a:gd name="connsiteY29" fmla="*/ 737926 h 1914779"/>
              <a:gd name="connsiteX30" fmla="*/ 2399137 w 3462355"/>
              <a:gd name="connsiteY30" fmla="*/ 705725 h 1914779"/>
              <a:gd name="connsiteX31" fmla="*/ 2399148 w 3462355"/>
              <a:gd name="connsiteY31" fmla="*/ 705693 h 1914779"/>
              <a:gd name="connsiteX32" fmla="*/ 2659922 w 3462355"/>
              <a:gd name="connsiteY32" fmla="*/ 850320 h 1914779"/>
              <a:gd name="connsiteX33" fmla="*/ 3033087 w 3462355"/>
              <a:gd name="connsiteY33" fmla="*/ 631528 h 1914779"/>
              <a:gd name="connsiteX34" fmla="*/ 2446121 w 3462355"/>
              <a:gd name="connsiteY34" fmla="*/ 562483 h 1914779"/>
              <a:gd name="connsiteX35" fmla="*/ 2445008 w 3462355"/>
              <a:gd name="connsiteY35" fmla="*/ 572313 h 1914779"/>
              <a:gd name="connsiteX36" fmla="*/ 2435513 w 3462355"/>
              <a:gd name="connsiteY36" fmla="*/ 599910 h 1914779"/>
              <a:gd name="connsiteX37" fmla="*/ 2444995 w 3462355"/>
              <a:gd name="connsiteY37" fmla="*/ 572330 h 1914779"/>
              <a:gd name="connsiteX38" fmla="*/ 2446110 w 3462355"/>
              <a:gd name="connsiteY38" fmla="*/ 562495 h 1914779"/>
              <a:gd name="connsiteX39" fmla="*/ 2446121 w 3462355"/>
              <a:gd name="connsiteY39" fmla="*/ 562483 h 1914779"/>
              <a:gd name="connsiteX40" fmla="*/ 1216751 w 3462355"/>
              <a:gd name="connsiteY40" fmla="*/ 382312 h 1914779"/>
              <a:gd name="connsiteX41" fmla="*/ 1216752 w 3462355"/>
              <a:gd name="connsiteY41" fmla="*/ 382319 h 1914779"/>
              <a:gd name="connsiteX42" fmla="*/ 1212786 w 3462355"/>
              <a:gd name="connsiteY42" fmla="*/ 429368 h 1914779"/>
              <a:gd name="connsiteX43" fmla="*/ 1215578 w 3462355"/>
              <a:gd name="connsiteY43" fmla="*/ 462494 h 1914779"/>
              <a:gd name="connsiteX44" fmla="*/ 1212781 w 3462355"/>
              <a:gd name="connsiteY44" fmla="*/ 429353 h 1914779"/>
              <a:gd name="connsiteX45" fmla="*/ 1216751 w 3462355"/>
              <a:gd name="connsiteY45" fmla="*/ 382312 h 1914779"/>
              <a:gd name="connsiteX46" fmla="*/ 1181719 w 3462355"/>
              <a:gd name="connsiteY46" fmla="*/ 251505 h 1914779"/>
              <a:gd name="connsiteX47" fmla="*/ 1157663 w 3462355"/>
              <a:gd name="connsiteY47" fmla="*/ 410145 h 1914779"/>
              <a:gd name="connsiteX48" fmla="*/ 1164902 w 3462355"/>
              <a:gd name="connsiteY48" fmla="*/ 329258 h 1914779"/>
              <a:gd name="connsiteX49" fmla="*/ 1181719 w 3462355"/>
              <a:gd name="connsiteY49" fmla="*/ 251505 h 1914779"/>
              <a:gd name="connsiteX50" fmla="*/ 1181752 w 3462355"/>
              <a:gd name="connsiteY50" fmla="*/ 251350 h 1914779"/>
              <a:gd name="connsiteX51" fmla="*/ 1187705 w 3462355"/>
              <a:gd name="connsiteY51" fmla="*/ 237083 h 1914779"/>
              <a:gd name="connsiteX52" fmla="*/ 1181752 w 3462355"/>
              <a:gd name="connsiteY52" fmla="*/ 251350 h 1914779"/>
              <a:gd name="connsiteX53" fmla="*/ 428146 w 3462355"/>
              <a:gd name="connsiteY53" fmla="*/ 0 h 1914779"/>
              <a:gd name="connsiteX54" fmla="*/ 856292 w 3462355"/>
              <a:gd name="connsiteY54" fmla="*/ 410261 h 1914779"/>
              <a:gd name="connsiteX55" fmla="*/ 1157645 w 3462355"/>
              <a:gd name="connsiteY55" fmla="*/ 410261 h 1914779"/>
              <a:gd name="connsiteX56" fmla="*/ 1157663 w 3462355"/>
              <a:gd name="connsiteY56" fmla="*/ 410145 h 1914779"/>
              <a:gd name="connsiteX57" fmla="*/ 1157647 w 3462355"/>
              <a:gd name="connsiteY57" fmla="*/ 410319 h 1914779"/>
              <a:gd name="connsiteX58" fmla="*/ 1158849 w 3462355"/>
              <a:gd name="connsiteY58" fmla="*/ 446039 h 1914779"/>
              <a:gd name="connsiteX59" fmla="*/ 1158858 w 3462355"/>
              <a:gd name="connsiteY59" fmla="*/ 446099 h 1914779"/>
              <a:gd name="connsiteX60" fmla="*/ 856292 w 3462355"/>
              <a:gd name="connsiteY60" fmla="*/ 446099 h 1914779"/>
              <a:gd name="connsiteX61" fmla="*/ 428146 w 3462355"/>
              <a:gd name="connsiteY61" fmla="*/ 856359 h 1914779"/>
              <a:gd name="connsiteX62" fmla="*/ 0 w 3462355"/>
              <a:gd name="connsiteY62" fmla="*/ 428180 h 1914779"/>
              <a:gd name="connsiteX63" fmla="*/ 428146 w 3462355"/>
              <a:gd name="connsiteY63" fmla="*/ 0 h 1914779"/>
              <a:gd name="connsiteX0" fmla="*/ 1816810 w 3462355"/>
              <a:gd name="connsiteY0" fmla="*/ 1079492 h 1914779"/>
              <a:gd name="connsiteX1" fmla="*/ 1816846 w 3462355"/>
              <a:gd name="connsiteY1" fmla="*/ 1079495 h 1914779"/>
              <a:gd name="connsiteX2" fmla="*/ 1809562 w 3462355"/>
              <a:gd name="connsiteY2" fmla="*/ 1080003 h 1914779"/>
              <a:gd name="connsiteX3" fmla="*/ 1809525 w 3462355"/>
              <a:gd name="connsiteY3" fmla="*/ 1080000 h 1914779"/>
              <a:gd name="connsiteX4" fmla="*/ 1816810 w 3462355"/>
              <a:gd name="connsiteY4" fmla="*/ 1079492 h 1914779"/>
              <a:gd name="connsiteX5" fmla="*/ 1421942 w 3462355"/>
              <a:gd name="connsiteY5" fmla="*/ 952021 h 1914779"/>
              <a:gd name="connsiteX6" fmla="*/ 1448190 w 3462355"/>
              <a:gd name="connsiteY6" fmla="*/ 974798 h 1914779"/>
              <a:gd name="connsiteX7" fmla="*/ 1435120 w 3462355"/>
              <a:gd name="connsiteY7" fmla="*/ 961631 h 1914779"/>
              <a:gd name="connsiteX8" fmla="*/ 1435190 w 3462355"/>
              <a:gd name="connsiteY8" fmla="*/ 961673 h 1914779"/>
              <a:gd name="connsiteX9" fmla="*/ 1448258 w 3462355"/>
              <a:gd name="connsiteY9" fmla="*/ 974765 h 1914779"/>
              <a:gd name="connsiteX10" fmla="*/ 1206695 w 3462355"/>
              <a:gd name="connsiteY10" fmla="*/ 1204348 h 1914779"/>
              <a:gd name="connsiteX11" fmla="*/ 1313130 w 3462355"/>
              <a:gd name="connsiteY11" fmla="*/ 1486600 h 1914779"/>
              <a:gd name="connsiteX12" fmla="*/ 884985 w 3462355"/>
              <a:gd name="connsiteY12" fmla="*/ 1914779 h 1914779"/>
              <a:gd name="connsiteX13" fmla="*/ 456839 w 3462355"/>
              <a:gd name="connsiteY13" fmla="*/ 1486600 h 1914779"/>
              <a:gd name="connsiteX14" fmla="*/ 884985 w 3462355"/>
              <a:gd name="connsiteY14" fmla="*/ 1058420 h 1914779"/>
              <a:gd name="connsiteX15" fmla="*/ 1182811 w 3462355"/>
              <a:gd name="connsiteY15" fmla="*/ 1179202 h 1914779"/>
              <a:gd name="connsiteX16" fmla="*/ 1421942 w 3462355"/>
              <a:gd name="connsiteY16" fmla="*/ 952021 h 1914779"/>
              <a:gd name="connsiteX17" fmla="*/ 2303806 w 3462355"/>
              <a:gd name="connsiteY17" fmla="*/ 851373 h 1914779"/>
              <a:gd name="connsiteX18" fmla="*/ 2297702 w 3462355"/>
              <a:gd name="connsiteY18" fmla="*/ 860060 h 1914779"/>
              <a:gd name="connsiteX19" fmla="*/ 2297329 w 3462355"/>
              <a:gd name="connsiteY19" fmla="*/ 859135 h 1914779"/>
              <a:gd name="connsiteX20" fmla="*/ 2303806 w 3462355"/>
              <a:gd name="connsiteY20" fmla="*/ 851373 h 1914779"/>
              <a:gd name="connsiteX21" fmla="*/ 3033087 w 3462355"/>
              <a:gd name="connsiteY21" fmla="*/ 631528 h 1914779"/>
              <a:gd name="connsiteX22" fmla="*/ 3462355 w 3462355"/>
              <a:gd name="connsiteY22" fmla="*/ 1059608 h 1914779"/>
              <a:gd name="connsiteX23" fmla="*/ 3034209 w 3462355"/>
              <a:gd name="connsiteY23" fmla="*/ 1487788 h 1914779"/>
              <a:gd name="connsiteX24" fmla="*/ 2606063 w 3462355"/>
              <a:gd name="connsiteY24" fmla="*/ 1059608 h 1914779"/>
              <a:gd name="connsiteX25" fmla="*/ 2644374 w 3462355"/>
              <a:gd name="connsiteY25" fmla="*/ 882694 h 1914779"/>
              <a:gd name="connsiteX26" fmla="*/ 2383575 w 3462355"/>
              <a:gd name="connsiteY26" fmla="*/ 737954 h 1914779"/>
              <a:gd name="connsiteX27" fmla="*/ 2337491 w 3462355"/>
              <a:gd name="connsiteY27" fmla="*/ 811006 h 1914779"/>
              <a:gd name="connsiteX28" fmla="*/ 2303806 w 3462355"/>
              <a:gd name="connsiteY28" fmla="*/ 851373 h 1914779"/>
              <a:gd name="connsiteX29" fmla="*/ 2383514 w 3462355"/>
              <a:gd name="connsiteY29" fmla="*/ 737926 h 1914779"/>
              <a:gd name="connsiteX30" fmla="*/ 2399137 w 3462355"/>
              <a:gd name="connsiteY30" fmla="*/ 705725 h 1914779"/>
              <a:gd name="connsiteX31" fmla="*/ 2399148 w 3462355"/>
              <a:gd name="connsiteY31" fmla="*/ 705693 h 1914779"/>
              <a:gd name="connsiteX32" fmla="*/ 2659922 w 3462355"/>
              <a:gd name="connsiteY32" fmla="*/ 850320 h 1914779"/>
              <a:gd name="connsiteX33" fmla="*/ 3033087 w 3462355"/>
              <a:gd name="connsiteY33" fmla="*/ 631528 h 1914779"/>
              <a:gd name="connsiteX34" fmla="*/ 2446121 w 3462355"/>
              <a:gd name="connsiteY34" fmla="*/ 562483 h 1914779"/>
              <a:gd name="connsiteX35" fmla="*/ 2445008 w 3462355"/>
              <a:gd name="connsiteY35" fmla="*/ 572313 h 1914779"/>
              <a:gd name="connsiteX36" fmla="*/ 2435513 w 3462355"/>
              <a:gd name="connsiteY36" fmla="*/ 599910 h 1914779"/>
              <a:gd name="connsiteX37" fmla="*/ 2444995 w 3462355"/>
              <a:gd name="connsiteY37" fmla="*/ 572330 h 1914779"/>
              <a:gd name="connsiteX38" fmla="*/ 2446110 w 3462355"/>
              <a:gd name="connsiteY38" fmla="*/ 562495 h 1914779"/>
              <a:gd name="connsiteX39" fmla="*/ 2446121 w 3462355"/>
              <a:gd name="connsiteY39" fmla="*/ 562483 h 1914779"/>
              <a:gd name="connsiteX40" fmla="*/ 1216751 w 3462355"/>
              <a:gd name="connsiteY40" fmla="*/ 382312 h 1914779"/>
              <a:gd name="connsiteX41" fmla="*/ 1216752 w 3462355"/>
              <a:gd name="connsiteY41" fmla="*/ 382319 h 1914779"/>
              <a:gd name="connsiteX42" fmla="*/ 1212786 w 3462355"/>
              <a:gd name="connsiteY42" fmla="*/ 429368 h 1914779"/>
              <a:gd name="connsiteX43" fmla="*/ 1215578 w 3462355"/>
              <a:gd name="connsiteY43" fmla="*/ 462494 h 1914779"/>
              <a:gd name="connsiteX44" fmla="*/ 1212781 w 3462355"/>
              <a:gd name="connsiteY44" fmla="*/ 429353 h 1914779"/>
              <a:gd name="connsiteX45" fmla="*/ 1216751 w 3462355"/>
              <a:gd name="connsiteY45" fmla="*/ 382312 h 1914779"/>
              <a:gd name="connsiteX46" fmla="*/ 1181719 w 3462355"/>
              <a:gd name="connsiteY46" fmla="*/ 251505 h 1914779"/>
              <a:gd name="connsiteX47" fmla="*/ 1157663 w 3462355"/>
              <a:gd name="connsiteY47" fmla="*/ 410145 h 1914779"/>
              <a:gd name="connsiteX48" fmla="*/ 1164902 w 3462355"/>
              <a:gd name="connsiteY48" fmla="*/ 329258 h 1914779"/>
              <a:gd name="connsiteX49" fmla="*/ 1181719 w 3462355"/>
              <a:gd name="connsiteY49" fmla="*/ 251505 h 1914779"/>
              <a:gd name="connsiteX50" fmla="*/ 428146 w 3462355"/>
              <a:gd name="connsiteY50" fmla="*/ 0 h 1914779"/>
              <a:gd name="connsiteX51" fmla="*/ 856292 w 3462355"/>
              <a:gd name="connsiteY51" fmla="*/ 410261 h 1914779"/>
              <a:gd name="connsiteX52" fmla="*/ 1157645 w 3462355"/>
              <a:gd name="connsiteY52" fmla="*/ 410261 h 1914779"/>
              <a:gd name="connsiteX53" fmla="*/ 1157663 w 3462355"/>
              <a:gd name="connsiteY53" fmla="*/ 410145 h 1914779"/>
              <a:gd name="connsiteX54" fmla="*/ 1157647 w 3462355"/>
              <a:gd name="connsiteY54" fmla="*/ 410319 h 1914779"/>
              <a:gd name="connsiteX55" fmla="*/ 1158849 w 3462355"/>
              <a:gd name="connsiteY55" fmla="*/ 446039 h 1914779"/>
              <a:gd name="connsiteX56" fmla="*/ 1158858 w 3462355"/>
              <a:gd name="connsiteY56" fmla="*/ 446099 h 1914779"/>
              <a:gd name="connsiteX57" fmla="*/ 856292 w 3462355"/>
              <a:gd name="connsiteY57" fmla="*/ 446099 h 1914779"/>
              <a:gd name="connsiteX58" fmla="*/ 428146 w 3462355"/>
              <a:gd name="connsiteY58" fmla="*/ 856359 h 1914779"/>
              <a:gd name="connsiteX59" fmla="*/ 0 w 3462355"/>
              <a:gd name="connsiteY59" fmla="*/ 428180 h 1914779"/>
              <a:gd name="connsiteX60" fmla="*/ 428146 w 3462355"/>
              <a:gd name="connsiteY60" fmla="*/ 0 h 1914779"/>
              <a:gd name="connsiteX0" fmla="*/ 1816810 w 3462355"/>
              <a:gd name="connsiteY0" fmla="*/ 1079492 h 1914779"/>
              <a:gd name="connsiteX1" fmla="*/ 1816846 w 3462355"/>
              <a:gd name="connsiteY1" fmla="*/ 1079495 h 1914779"/>
              <a:gd name="connsiteX2" fmla="*/ 1809562 w 3462355"/>
              <a:gd name="connsiteY2" fmla="*/ 1080003 h 1914779"/>
              <a:gd name="connsiteX3" fmla="*/ 1809525 w 3462355"/>
              <a:gd name="connsiteY3" fmla="*/ 1080000 h 1914779"/>
              <a:gd name="connsiteX4" fmla="*/ 1816810 w 3462355"/>
              <a:gd name="connsiteY4" fmla="*/ 1079492 h 1914779"/>
              <a:gd name="connsiteX5" fmla="*/ 1421942 w 3462355"/>
              <a:gd name="connsiteY5" fmla="*/ 952021 h 1914779"/>
              <a:gd name="connsiteX6" fmla="*/ 1448190 w 3462355"/>
              <a:gd name="connsiteY6" fmla="*/ 974798 h 1914779"/>
              <a:gd name="connsiteX7" fmla="*/ 1435120 w 3462355"/>
              <a:gd name="connsiteY7" fmla="*/ 961631 h 1914779"/>
              <a:gd name="connsiteX8" fmla="*/ 1435190 w 3462355"/>
              <a:gd name="connsiteY8" fmla="*/ 961673 h 1914779"/>
              <a:gd name="connsiteX9" fmla="*/ 1448258 w 3462355"/>
              <a:gd name="connsiteY9" fmla="*/ 974765 h 1914779"/>
              <a:gd name="connsiteX10" fmla="*/ 1206695 w 3462355"/>
              <a:gd name="connsiteY10" fmla="*/ 1204348 h 1914779"/>
              <a:gd name="connsiteX11" fmla="*/ 1313130 w 3462355"/>
              <a:gd name="connsiteY11" fmla="*/ 1486600 h 1914779"/>
              <a:gd name="connsiteX12" fmla="*/ 884985 w 3462355"/>
              <a:gd name="connsiteY12" fmla="*/ 1914779 h 1914779"/>
              <a:gd name="connsiteX13" fmla="*/ 456839 w 3462355"/>
              <a:gd name="connsiteY13" fmla="*/ 1486600 h 1914779"/>
              <a:gd name="connsiteX14" fmla="*/ 884985 w 3462355"/>
              <a:gd name="connsiteY14" fmla="*/ 1058420 h 1914779"/>
              <a:gd name="connsiteX15" fmla="*/ 1182811 w 3462355"/>
              <a:gd name="connsiteY15" fmla="*/ 1179202 h 1914779"/>
              <a:gd name="connsiteX16" fmla="*/ 1421942 w 3462355"/>
              <a:gd name="connsiteY16" fmla="*/ 952021 h 1914779"/>
              <a:gd name="connsiteX17" fmla="*/ 2303806 w 3462355"/>
              <a:gd name="connsiteY17" fmla="*/ 851373 h 1914779"/>
              <a:gd name="connsiteX18" fmla="*/ 2297702 w 3462355"/>
              <a:gd name="connsiteY18" fmla="*/ 860060 h 1914779"/>
              <a:gd name="connsiteX19" fmla="*/ 2297329 w 3462355"/>
              <a:gd name="connsiteY19" fmla="*/ 859135 h 1914779"/>
              <a:gd name="connsiteX20" fmla="*/ 2303806 w 3462355"/>
              <a:gd name="connsiteY20" fmla="*/ 851373 h 1914779"/>
              <a:gd name="connsiteX21" fmla="*/ 3033087 w 3462355"/>
              <a:gd name="connsiteY21" fmla="*/ 631528 h 1914779"/>
              <a:gd name="connsiteX22" fmla="*/ 3462355 w 3462355"/>
              <a:gd name="connsiteY22" fmla="*/ 1059608 h 1914779"/>
              <a:gd name="connsiteX23" fmla="*/ 3034209 w 3462355"/>
              <a:gd name="connsiteY23" fmla="*/ 1487788 h 1914779"/>
              <a:gd name="connsiteX24" fmla="*/ 2606063 w 3462355"/>
              <a:gd name="connsiteY24" fmla="*/ 1059608 h 1914779"/>
              <a:gd name="connsiteX25" fmla="*/ 2644374 w 3462355"/>
              <a:gd name="connsiteY25" fmla="*/ 882694 h 1914779"/>
              <a:gd name="connsiteX26" fmla="*/ 2383575 w 3462355"/>
              <a:gd name="connsiteY26" fmla="*/ 737954 h 1914779"/>
              <a:gd name="connsiteX27" fmla="*/ 2337491 w 3462355"/>
              <a:gd name="connsiteY27" fmla="*/ 811006 h 1914779"/>
              <a:gd name="connsiteX28" fmla="*/ 2303806 w 3462355"/>
              <a:gd name="connsiteY28" fmla="*/ 851373 h 1914779"/>
              <a:gd name="connsiteX29" fmla="*/ 2383514 w 3462355"/>
              <a:gd name="connsiteY29" fmla="*/ 737926 h 1914779"/>
              <a:gd name="connsiteX30" fmla="*/ 2399137 w 3462355"/>
              <a:gd name="connsiteY30" fmla="*/ 705725 h 1914779"/>
              <a:gd name="connsiteX31" fmla="*/ 2399148 w 3462355"/>
              <a:gd name="connsiteY31" fmla="*/ 705693 h 1914779"/>
              <a:gd name="connsiteX32" fmla="*/ 2659922 w 3462355"/>
              <a:gd name="connsiteY32" fmla="*/ 850320 h 1914779"/>
              <a:gd name="connsiteX33" fmla="*/ 3033087 w 3462355"/>
              <a:gd name="connsiteY33" fmla="*/ 631528 h 1914779"/>
              <a:gd name="connsiteX34" fmla="*/ 2446121 w 3462355"/>
              <a:gd name="connsiteY34" fmla="*/ 562483 h 1914779"/>
              <a:gd name="connsiteX35" fmla="*/ 2445008 w 3462355"/>
              <a:gd name="connsiteY35" fmla="*/ 572313 h 1914779"/>
              <a:gd name="connsiteX36" fmla="*/ 2435513 w 3462355"/>
              <a:gd name="connsiteY36" fmla="*/ 599910 h 1914779"/>
              <a:gd name="connsiteX37" fmla="*/ 2444995 w 3462355"/>
              <a:gd name="connsiteY37" fmla="*/ 572330 h 1914779"/>
              <a:gd name="connsiteX38" fmla="*/ 2446110 w 3462355"/>
              <a:gd name="connsiteY38" fmla="*/ 562495 h 1914779"/>
              <a:gd name="connsiteX39" fmla="*/ 2446121 w 3462355"/>
              <a:gd name="connsiteY39" fmla="*/ 562483 h 1914779"/>
              <a:gd name="connsiteX40" fmla="*/ 1216751 w 3462355"/>
              <a:gd name="connsiteY40" fmla="*/ 382312 h 1914779"/>
              <a:gd name="connsiteX41" fmla="*/ 1216752 w 3462355"/>
              <a:gd name="connsiteY41" fmla="*/ 382319 h 1914779"/>
              <a:gd name="connsiteX42" fmla="*/ 1212786 w 3462355"/>
              <a:gd name="connsiteY42" fmla="*/ 429368 h 1914779"/>
              <a:gd name="connsiteX43" fmla="*/ 1215578 w 3462355"/>
              <a:gd name="connsiteY43" fmla="*/ 462494 h 1914779"/>
              <a:gd name="connsiteX44" fmla="*/ 1212781 w 3462355"/>
              <a:gd name="connsiteY44" fmla="*/ 429353 h 1914779"/>
              <a:gd name="connsiteX45" fmla="*/ 1216751 w 3462355"/>
              <a:gd name="connsiteY45" fmla="*/ 382312 h 1914779"/>
              <a:gd name="connsiteX46" fmla="*/ 1164902 w 3462355"/>
              <a:gd name="connsiteY46" fmla="*/ 329258 h 1914779"/>
              <a:gd name="connsiteX47" fmla="*/ 1157663 w 3462355"/>
              <a:gd name="connsiteY47" fmla="*/ 410145 h 1914779"/>
              <a:gd name="connsiteX48" fmla="*/ 1164902 w 3462355"/>
              <a:gd name="connsiteY48" fmla="*/ 329258 h 1914779"/>
              <a:gd name="connsiteX49" fmla="*/ 428146 w 3462355"/>
              <a:gd name="connsiteY49" fmla="*/ 0 h 1914779"/>
              <a:gd name="connsiteX50" fmla="*/ 856292 w 3462355"/>
              <a:gd name="connsiteY50" fmla="*/ 410261 h 1914779"/>
              <a:gd name="connsiteX51" fmla="*/ 1157645 w 3462355"/>
              <a:gd name="connsiteY51" fmla="*/ 410261 h 1914779"/>
              <a:gd name="connsiteX52" fmla="*/ 1157663 w 3462355"/>
              <a:gd name="connsiteY52" fmla="*/ 410145 h 1914779"/>
              <a:gd name="connsiteX53" fmla="*/ 1157647 w 3462355"/>
              <a:gd name="connsiteY53" fmla="*/ 410319 h 1914779"/>
              <a:gd name="connsiteX54" fmla="*/ 1158849 w 3462355"/>
              <a:gd name="connsiteY54" fmla="*/ 446039 h 1914779"/>
              <a:gd name="connsiteX55" fmla="*/ 1158858 w 3462355"/>
              <a:gd name="connsiteY55" fmla="*/ 446099 h 1914779"/>
              <a:gd name="connsiteX56" fmla="*/ 856292 w 3462355"/>
              <a:gd name="connsiteY56" fmla="*/ 446099 h 1914779"/>
              <a:gd name="connsiteX57" fmla="*/ 428146 w 3462355"/>
              <a:gd name="connsiteY57" fmla="*/ 856359 h 1914779"/>
              <a:gd name="connsiteX58" fmla="*/ 0 w 3462355"/>
              <a:gd name="connsiteY58" fmla="*/ 428180 h 1914779"/>
              <a:gd name="connsiteX59" fmla="*/ 428146 w 3462355"/>
              <a:gd name="connsiteY59" fmla="*/ 0 h 1914779"/>
              <a:gd name="connsiteX0" fmla="*/ 1816810 w 3462355"/>
              <a:gd name="connsiteY0" fmla="*/ 1079492 h 1914779"/>
              <a:gd name="connsiteX1" fmla="*/ 1816846 w 3462355"/>
              <a:gd name="connsiteY1" fmla="*/ 1079495 h 1914779"/>
              <a:gd name="connsiteX2" fmla="*/ 1809562 w 3462355"/>
              <a:gd name="connsiteY2" fmla="*/ 1080003 h 1914779"/>
              <a:gd name="connsiteX3" fmla="*/ 1809525 w 3462355"/>
              <a:gd name="connsiteY3" fmla="*/ 1080000 h 1914779"/>
              <a:gd name="connsiteX4" fmla="*/ 1816810 w 3462355"/>
              <a:gd name="connsiteY4" fmla="*/ 1079492 h 1914779"/>
              <a:gd name="connsiteX5" fmla="*/ 1421942 w 3462355"/>
              <a:gd name="connsiteY5" fmla="*/ 952021 h 1914779"/>
              <a:gd name="connsiteX6" fmla="*/ 1448190 w 3462355"/>
              <a:gd name="connsiteY6" fmla="*/ 974798 h 1914779"/>
              <a:gd name="connsiteX7" fmla="*/ 1435120 w 3462355"/>
              <a:gd name="connsiteY7" fmla="*/ 961631 h 1914779"/>
              <a:gd name="connsiteX8" fmla="*/ 1435190 w 3462355"/>
              <a:gd name="connsiteY8" fmla="*/ 961673 h 1914779"/>
              <a:gd name="connsiteX9" fmla="*/ 1448258 w 3462355"/>
              <a:gd name="connsiteY9" fmla="*/ 974765 h 1914779"/>
              <a:gd name="connsiteX10" fmla="*/ 1206695 w 3462355"/>
              <a:gd name="connsiteY10" fmla="*/ 1204348 h 1914779"/>
              <a:gd name="connsiteX11" fmla="*/ 1313130 w 3462355"/>
              <a:gd name="connsiteY11" fmla="*/ 1486600 h 1914779"/>
              <a:gd name="connsiteX12" fmla="*/ 884985 w 3462355"/>
              <a:gd name="connsiteY12" fmla="*/ 1914779 h 1914779"/>
              <a:gd name="connsiteX13" fmla="*/ 456839 w 3462355"/>
              <a:gd name="connsiteY13" fmla="*/ 1486600 h 1914779"/>
              <a:gd name="connsiteX14" fmla="*/ 884985 w 3462355"/>
              <a:gd name="connsiteY14" fmla="*/ 1058420 h 1914779"/>
              <a:gd name="connsiteX15" fmla="*/ 1182811 w 3462355"/>
              <a:gd name="connsiteY15" fmla="*/ 1179202 h 1914779"/>
              <a:gd name="connsiteX16" fmla="*/ 1421942 w 3462355"/>
              <a:gd name="connsiteY16" fmla="*/ 952021 h 1914779"/>
              <a:gd name="connsiteX17" fmla="*/ 2303806 w 3462355"/>
              <a:gd name="connsiteY17" fmla="*/ 851373 h 1914779"/>
              <a:gd name="connsiteX18" fmla="*/ 2297702 w 3462355"/>
              <a:gd name="connsiteY18" fmla="*/ 860060 h 1914779"/>
              <a:gd name="connsiteX19" fmla="*/ 2297329 w 3462355"/>
              <a:gd name="connsiteY19" fmla="*/ 859135 h 1914779"/>
              <a:gd name="connsiteX20" fmla="*/ 2303806 w 3462355"/>
              <a:gd name="connsiteY20" fmla="*/ 851373 h 1914779"/>
              <a:gd name="connsiteX21" fmla="*/ 3033087 w 3462355"/>
              <a:gd name="connsiteY21" fmla="*/ 631528 h 1914779"/>
              <a:gd name="connsiteX22" fmla="*/ 3462355 w 3462355"/>
              <a:gd name="connsiteY22" fmla="*/ 1059608 h 1914779"/>
              <a:gd name="connsiteX23" fmla="*/ 3034209 w 3462355"/>
              <a:gd name="connsiteY23" fmla="*/ 1487788 h 1914779"/>
              <a:gd name="connsiteX24" fmla="*/ 2606063 w 3462355"/>
              <a:gd name="connsiteY24" fmla="*/ 1059608 h 1914779"/>
              <a:gd name="connsiteX25" fmla="*/ 2644374 w 3462355"/>
              <a:gd name="connsiteY25" fmla="*/ 882694 h 1914779"/>
              <a:gd name="connsiteX26" fmla="*/ 2383575 w 3462355"/>
              <a:gd name="connsiteY26" fmla="*/ 737954 h 1914779"/>
              <a:gd name="connsiteX27" fmla="*/ 2337491 w 3462355"/>
              <a:gd name="connsiteY27" fmla="*/ 811006 h 1914779"/>
              <a:gd name="connsiteX28" fmla="*/ 2303806 w 3462355"/>
              <a:gd name="connsiteY28" fmla="*/ 851373 h 1914779"/>
              <a:gd name="connsiteX29" fmla="*/ 2383514 w 3462355"/>
              <a:gd name="connsiteY29" fmla="*/ 737926 h 1914779"/>
              <a:gd name="connsiteX30" fmla="*/ 2399137 w 3462355"/>
              <a:gd name="connsiteY30" fmla="*/ 705725 h 1914779"/>
              <a:gd name="connsiteX31" fmla="*/ 2399148 w 3462355"/>
              <a:gd name="connsiteY31" fmla="*/ 705693 h 1914779"/>
              <a:gd name="connsiteX32" fmla="*/ 2659922 w 3462355"/>
              <a:gd name="connsiteY32" fmla="*/ 850320 h 1914779"/>
              <a:gd name="connsiteX33" fmla="*/ 3033087 w 3462355"/>
              <a:gd name="connsiteY33" fmla="*/ 631528 h 1914779"/>
              <a:gd name="connsiteX34" fmla="*/ 2446121 w 3462355"/>
              <a:gd name="connsiteY34" fmla="*/ 562483 h 1914779"/>
              <a:gd name="connsiteX35" fmla="*/ 2445008 w 3462355"/>
              <a:gd name="connsiteY35" fmla="*/ 572313 h 1914779"/>
              <a:gd name="connsiteX36" fmla="*/ 2435513 w 3462355"/>
              <a:gd name="connsiteY36" fmla="*/ 599910 h 1914779"/>
              <a:gd name="connsiteX37" fmla="*/ 2444995 w 3462355"/>
              <a:gd name="connsiteY37" fmla="*/ 572330 h 1914779"/>
              <a:gd name="connsiteX38" fmla="*/ 2446110 w 3462355"/>
              <a:gd name="connsiteY38" fmla="*/ 562495 h 1914779"/>
              <a:gd name="connsiteX39" fmla="*/ 2446121 w 3462355"/>
              <a:gd name="connsiteY39" fmla="*/ 562483 h 1914779"/>
              <a:gd name="connsiteX40" fmla="*/ 1216751 w 3462355"/>
              <a:gd name="connsiteY40" fmla="*/ 382312 h 1914779"/>
              <a:gd name="connsiteX41" fmla="*/ 1216752 w 3462355"/>
              <a:gd name="connsiteY41" fmla="*/ 382319 h 1914779"/>
              <a:gd name="connsiteX42" fmla="*/ 1212786 w 3462355"/>
              <a:gd name="connsiteY42" fmla="*/ 429368 h 1914779"/>
              <a:gd name="connsiteX43" fmla="*/ 1215578 w 3462355"/>
              <a:gd name="connsiteY43" fmla="*/ 462494 h 1914779"/>
              <a:gd name="connsiteX44" fmla="*/ 1212781 w 3462355"/>
              <a:gd name="connsiteY44" fmla="*/ 429353 h 1914779"/>
              <a:gd name="connsiteX45" fmla="*/ 1216751 w 3462355"/>
              <a:gd name="connsiteY45" fmla="*/ 382312 h 1914779"/>
              <a:gd name="connsiteX46" fmla="*/ 428146 w 3462355"/>
              <a:gd name="connsiteY46" fmla="*/ 0 h 1914779"/>
              <a:gd name="connsiteX47" fmla="*/ 856292 w 3462355"/>
              <a:gd name="connsiteY47" fmla="*/ 410261 h 1914779"/>
              <a:gd name="connsiteX48" fmla="*/ 1157645 w 3462355"/>
              <a:gd name="connsiteY48" fmla="*/ 410261 h 1914779"/>
              <a:gd name="connsiteX49" fmla="*/ 1157663 w 3462355"/>
              <a:gd name="connsiteY49" fmla="*/ 410145 h 1914779"/>
              <a:gd name="connsiteX50" fmla="*/ 1157647 w 3462355"/>
              <a:gd name="connsiteY50" fmla="*/ 410319 h 1914779"/>
              <a:gd name="connsiteX51" fmla="*/ 1158849 w 3462355"/>
              <a:gd name="connsiteY51" fmla="*/ 446039 h 1914779"/>
              <a:gd name="connsiteX52" fmla="*/ 1158858 w 3462355"/>
              <a:gd name="connsiteY52" fmla="*/ 446099 h 1914779"/>
              <a:gd name="connsiteX53" fmla="*/ 856292 w 3462355"/>
              <a:gd name="connsiteY53" fmla="*/ 446099 h 1914779"/>
              <a:gd name="connsiteX54" fmla="*/ 428146 w 3462355"/>
              <a:gd name="connsiteY54" fmla="*/ 856359 h 1914779"/>
              <a:gd name="connsiteX55" fmla="*/ 0 w 3462355"/>
              <a:gd name="connsiteY55" fmla="*/ 428180 h 1914779"/>
              <a:gd name="connsiteX56" fmla="*/ 428146 w 3462355"/>
              <a:gd name="connsiteY56" fmla="*/ 0 h 1914779"/>
              <a:gd name="connsiteX0" fmla="*/ 1816810 w 3462355"/>
              <a:gd name="connsiteY0" fmla="*/ 1079492 h 1914779"/>
              <a:gd name="connsiteX1" fmla="*/ 1816846 w 3462355"/>
              <a:gd name="connsiteY1" fmla="*/ 1079495 h 1914779"/>
              <a:gd name="connsiteX2" fmla="*/ 1809562 w 3462355"/>
              <a:gd name="connsiteY2" fmla="*/ 1080003 h 1914779"/>
              <a:gd name="connsiteX3" fmla="*/ 1809525 w 3462355"/>
              <a:gd name="connsiteY3" fmla="*/ 1080000 h 1914779"/>
              <a:gd name="connsiteX4" fmla="*/ 1816810 w 3462355"/>
              <a:gd name="connsiteY4" fmla="*/ 1079492 h 1914779"/>
              <a:gd name="connsiteX5" fmla="*/ 1421942 w 3462355"/>
              <a:gd name="connsiteY5" fmla="*/ 952021 h 1914779"/>
              <a:gd name="connsiteX6" fmla="*/ 1448190 w 3462355"/>
              <a:gd name="connsiteY6" fmla="*/ 974798 h 1914779"/>
              <a:gd name="connsiteX7" fmla="*/ 1435120 w 3462355"/>
              <a:gd name="connsiteY7" fmla="*/ 961631 h 1914779"/>
              <a:gd name="connsiteX8" fmla="*/ 1435190 w 3462355"/>
              <a:gd name="connsiteY8" fmla="*/ 961673 h 1914779"/>
              <a:gd name="connsiteX9" fmla="*/ 1448258 w 3462355"/>
              <a:gd name="connsiteY9" fmla="*/ 974765 h 1914779"/>
              <a:gd name="connsiteX10" fmla="*/ 1206695 w 3462355"/>
              <a:gd name="connsiteY10" fmla="*/ 1204348 h 1914779"/>
              <a:gd name="connsiteX11" fmla="*/ 1313130 w 3462355"/>
              <a:gd name="connsiteY11" fmla="*/ 1486600 h 1914779"/>
              <a:gd name="connsiteX12" fmla="*/ 884985 w 3462355"/>
              <a:gd name="connsiteY12" fmla="*/ 1914779 h 1914779"/>
              <a:gd name="connsiteX13" fmla="*/ 456839 w 3462355"/>
              <a:gd name="connsiteY13" fmla="*/ 1486600 h 1914779"/>
              <a:gd name="connsiteX14" fmla="*/ 884985 w 3462355"/>
              <a:gd name="connsiteY14" fmla="*/ 1058420 h 1914779"/>
              <a:gd name="connsiteX15" fmla="*/ 1182811 w 3462355"/>
              <a:gd name="connsiteY15" fmla="*/ 1179202 h 1914779"/>
              <a:gd name="connsiteX16" fmla="*/ 1421942 w 3462355"/>
              <a:gd name="connsiteY16" fmla="*/ 952021 h 1914779"/>
              <a:gd name="connsiteX17" fmla="*/ 2303806 w 3462355"/>
              <a:gd name="connsiteY17" fmla="*/ 851373 h 1914779"/>
              <a:gd name="connsiteX18" fmla="*/ 2297702 w 3462355"/>
              <a:gd name="connsiteY18" fmla="*/ 860060 h 1914779"/>
              <a:gd name="connsiteX19" fmla="*/ 2297329 w 3462355"/>
              <a:gd name="connsiteY19" fmla="*/ 859135 h 1914779"/>
              <a:gd name="connsiteX20" fmla="*/ 2303806 w 3462355"/>
              <a:gd name="connsiteY20" fmla="*/ 851373 h 1914779"/>
              <a:gd name="connsiteX21" fmla="*/ 3033087 w 3462355"/>
              <a:gd name="connsiteY21" fmla="*/ 631528 h 1914779"/>
              <a:gd name="connsiteX22" fmla="*/ 3462355 w 3462355"/>
              <a:gd name="connsiteY22" fmla="*/ 1059608 h 1914779"/>
              <a:gd name="connsiteX23" fmla="*/ 3034209 w 3462355"/>
              <a:gd name="connsiteY23" fmla="*/ 1487788 h 1914779"/>
              <a:gd name="connsiteX24" fmla="*/ 2606063 w 3462355"/>
              <a:gd name="connsiteY24" fmla="*/ 1059608 h 1914779"/>
              <a:gd name="connsiteX25" fmla="*/ 2644374 w 3462355"/>
              <a:gd name="connsiteY25" fmla="*/ 882694 h 1914779"/>
              <a:gd name="connsiteX26" fmla="*/ 2383575 w 3462355"/>
              <a:gd name="connsiteY26" fmla="*/ 737954 h 1914779"/>
              <a:gd name="connsiteX27" fmla="*/ 2337491 w 3462355"/>
              <a:gd name="connsiteY27" fmla="*/ 811006 h 1914779"/>
              <a:gd name="connsiteX28" fmla="*/ 2303806 w 3462355"/>
              <a:gd name="connsiteY28" fmla="*/ 851373 h 1914779"/>
              <a:gd name="connsiteX29" fmla="*/ 2383514 w 3462355"/>
              <a:gd name="connsiteY29" fmla="*/ 737926 h 1914779"/>
              <a:gd name="connsiteX30" fmla="*/ 2399137 w 3462355"/>
              <a:gd name="connsiteY30" fmla="*/ 705725 h 1914779"/>
              <a:gd name="connsiteX31" fmla="*/ 2399148 w 3462355"/>
              <a:gd name="connsiteY31" fmla="*/ 705693 h 1914779"/>
              <a:gd name="connsiteX32" fmla="*/ 2659922 w 3462355"/>
              <a:gd name="connsiteY32" fmla="*/ 850320 h 1914779"/>
              <a:gd name="connsiteX33" fmla="*/ 3033087 w 3462355"/>
              <a:gd name="connsiteY33" fmla="*/ 631528 h 1914779"/>
              <a:gd name="connsiteX34" fmla="*/ 2446121 w 3462355"/>
              <a:gd name="connsiteY34" fmla="*/ 562483 h 1914779"/>
              <a:gd name="connsiteX35" fmla="*/ 2445008 w 3462355"/>
              <a:gd name="connsiteY35" fmla="*/ 572313 h 1914779"/>
              <a:gd name="connsiteX36" fmla="*/ 2435513 w 3462355"/>
              <a:gd name="connsiteY36" fmla="*/ 599910 h 1914779"/>
              <a:gd name="connsiteX37" fmla="*/ 2444995 w 3462355"/>
              <a:gd name="connsiteY37" fmla="*/ 572330 h 1914779"/>
              <a:gd name="connsiteX38" fmla="*/ 2446110 w 3462355"/>
              <a:gd name="connsiteY38" fmla="*/ 562495 h 1914779"/>
              <a:gd name="connsiteX39" fmla="*/ 2446121 w 3462355"/>
              <a:gd name="connsiteY39" fmla="*/ 562483 h 1914779"/>
              <a:gd name="connsiteX40" fmla="*/ 1212781 w 3462355"/>
              <a:gd name="connsiteY40" fmla="*/ 429353 h 1914779"/>
              <a:gd name="connsiteX41" fmla="*/ 1216752 w 3462355"/>
              <a:gd name="connsiteY41" fmla="*/ 382319 h 1914779"/>
              <a:gd name="connsiteX42" fmla="*/ 1212786 w 3462355"/>
              <a:gd name="connsiteY42" fmla="*/ 429368 h 1914779"/>
              <a:gd name="connsiteX43" fmla="*/ 1215578 w 3462355"/>
              <a:gd name="connsiteY43" fmla="*/ 462494 h 1914779"/>
              <a:gd name="connsiteX44" fmla="*/ 1212781 w 3462355"/>
              <a:gd name="connsiteY44" fmla="*/ 429353 h 1914779"/>
              <a:gd name="connsiteX45" fmla="*/ 428146 w 3462355"/>
              <a:gd name="connsiteY45" fmla="*/ 0 h 1914779"/>
              <a:gd name="connsiteX46" fmla="*/ 856292 w 3462355"/>
              <a:gd name="connsiteY46" fmla="*/ 410261 h 1914779"/>
              <a:gd name="connsiteX47" fmla="*/ 1157645 w 3462355"/>
              <a:gd name="connsiteY47" fmla="*/ 410261 h 1914779"/>
              <a:gd name="connsiteX48" fmla="*/ 1157663 w 3462355"/>
              <a:gd name="connsiteY48" fmla="*/ 410145 h 1914779"/>
              <a:gd name="connsiteX49" fmla="*/ 1157647 w 3462355"/>
              <a:gd name="connsiteY49" fmla="*/ 410319 h 1914779"/>
              <a:gd name="connsiteX50" fmla="*/ 1158849 w 3462355"/>
              <a:gd name="connsiteY50" fmla="*/ 446039 h 1914779"/>
              <a:gd name="connsiteX51" fmla="*/ 1158858 w 3462355"/>
              <a:gd name="connsiteY51" fmla="*/ 446099 h 1914779"/>
              <a:gd name="connsiteX52" fmla="*/ 856292 w 3462355"/>
              <a:gd name="connsiteY52" fmla="*/ 446099 h 1914779"/>
              <a:gd name="connsiteX53" fmla="*/ 428146 w 3462355"/>
              <a:gd name="connsiteY53" fmla="*/ 856359 h 1914779"/>
              <a:gd name="connsiteX54" fmla="*/ 0 w 3462355"/>
              <a:gd name="connsiteY54" fmla="*/ 428180 h 1914779"/>
              <a:gd name="connsiteX55" fmla="*/ 428146 w 3462355"/>
              <a:gd name="connsiteY55" fmla="*/ 0 h 1914779"/>
              <a:gd name="connsiteX0" fmla="*/ 1816810 w 3462355"/>
              <a:gd name="connsiteY0" fmla="*/ 1079492 h 1914779"/>
              <a:gd name="connsiteX1" fmla="*/ 1816846 w 3462355"/>
              <a:gd name="connsiteY1" fmla="*/ 1079495 h 1914779"/>
              <a:gd name="connsiteX2" fmla="*/ 1809562 w 3462355"/>
              <a:gd name="connsiteY2" fmla="*/ 1080003 h 1914779"/>
              <a:gd name="connsiteX3" fmla="*/ 1809525 w 3462355"/>
              <a:gd name="connsiteY3" fmla="*/ 1080000 h 1914779"/>
              <a:gd name="connsiteX4" fmla="*/ 1816810 w 3462355"/>
              <a:gd name="connsiteY4" fmla="*/ 1079492 h 1914779"/>
              <a:gd name="connsiteX5" fmla="*/ 1421942 w 3462355"/>
              <a:gd name="connsiteY5" fmla="*/ 952021 h 1914779"/>
              <a:gd name="connsiteX6" fmla="*/ 1448190 w 3462355"/>
              <a:gd name="connsiteY6" fmla="*/ 974798 h 1914779"/>
              <a:gd name="connsiteX7" fmla="*/ 1435120 w 3462355"/>
              <a:gd name="connsiteY7" fmla="*/ 961631 h 1914779"/>
              <a:gd name="connsiteX8" fmla="*/ 1435190 w 3462355"/>
              <a:gd name="connsiteY8" fmla="*/ 961673 h 1914779"/>
              <a:gd name="connsiteX9" fmla="*/ 1448258 w 3462355"/>
              <a:gd name="connsiteY9" fmla="*/ 974765 h 1914779"/>
              <a:gd name="connsiteX10" fmla="*/ 1206695 w 3462355"/>
              <a:gd name="connsiteY10" fmla="*/ 1204348 h 1914779"/>
              <a:gd name="connsiteX11" fmla="*/ 1313130 w 3462355"/>
              <a:gd name="connsiteY11" fmla="*/ 1486600 h 1914779"/>
              <a:gd name="connsiteX12" fmla="*/ 884985 w 3462355"/>
              <a:gd name="connsiteY12" fmla="*/ 1914779 h 1914779"/>
              <a:gd name="connsiteX13" fmla="*/ 456839 w 3462355"/>
              <a:gd name="connsiteY13" fmla="*/ 1486600 h 1914779"/>
              <a:gd name="connsiteX14" fmla="*/ 884985 w 3462355"/>
              <a:gd name="connsiteY14" fmla="*/ 1058420 h 1914779"/>
              <a:gd name="connsiteX15" fmla="*/ 1182811 w 3462355"/>
              <a:gd name="connsiteY15" fmla="*/ 1179202 h 1914779"/>
              <a:gd name="connsiteX16" fmla="*/ 1421942 w 3462355"/>
              <a:gd name="connsiteY16" fmla="*/ 952021 h 1914779"/>
              <a:gd name="connsiteX17" fmla="*/ 2303806 w 3462355"/>
              <a:gd name="connsiteY17" fmla="*/ 851373 h 1914779"/>
              <a:gd name="connsiteX18" fmla="*/ 2297702 w 3462355"/>
              <a:gd name="connsiteY18" fmla="*/ 860060 h 1914779"/>
              <a:gd name="connsiteX19" fmla="*/ 2297329 w 3462355"/>
              <a:gd name="connsiteY19" fmla="*/ 859135 h 1914779"/>
              <a:gd name="connsiteX20" fmla="*/ 2303806 w 3462355"/>
              <a:gd name="connsiteY20" fmla="*/ 851373 h 1914779"/>
              <a:gd name="connsiteX21" fmla="*/ 3033087 w 3462355"/>
              <a:gd name="connsiteY21" fmla="*/ 631528 h 1914779"/>
              <a:gd name="connsiteX22" fmla="*/ 3462355 w 3462355"/>
              <a:gd name="connsiteY22" fmla="*/ 1059608 h 1914779"/>
              <a:gd name="connsiteX23" fmla="*/ 3034209 w 3462355"/>
              <a:gd name="connsiteY23" fmla="*/ 1487788 h 1914779"/>
              <a:gd name="connsiteX24" fmla="*/ 2606063 w 3462355"/>
              <a:gd name="connsiteY24" fmla="*/ 1059608 h 1914779"/>
              <a:gd name="connsiteX25" fmla="*/ 2644374 w 3462355"/>
              <a:gd name="connsiteY25" fmla="*/ 882694 h 1914779"/>
              <a:gd name="connsiteX26" fmla="*/ 2383575 w 3462355"/>
              <a:gd name="connsiteY26" fmla="*/ 737954 h 1914779"/>
              <a:gd name="connsiteX27" fmla="*/ 2337491 w 3462355"/>
              <a:gd name="connsiteY27" fmla="*/ 811006 h 1914779"/>
              <a:gd name="connsiteX28" fmla="*/ 2303806 w 3462355"/>
              <a:gd name="connsiteY28" fmla="*/ 851373 h 1914779"/>
              <a:gd name="connsiteX29" fmla="*/ 2383514 w 3462355"/>
              <a:gd name="connsiteY29" fmla="*/ 737926 h 1914779"/>
              <a:gd name="connsiteX30" fmla="*/ 2399137 w 3462355"/>
              <a:gd name="connsiteY30" fmla="*/ 705725 h 1914779"/>
              <a:gd name="connsiteX31" fmla="*/ 2399148 w 3462355"/>
              <a:gd name="connsiteY31" fmla="*/ 705693 h 1914779"/>
              <a:gd name="connsiteX32" fmla="*/ 2659922 w 3462355"/>
              <a:gd name="connsiteY32" fmla="*/ 850320 h 1914779"/>
              <a:gd name="connsiteX33" fmla="*/ 3033087 w 3462355"/>
              <a:gd name="connsiteY33" fmla="*/ 631528 h 1914779"/>
              <a:gd name="connsiteX34" fmla="*/ 2446121 w 3462355"/>
              <a:gd name="connsiteY34" fmla="*/ 562483 h 1914779"/>
              <a:gd name="connsiteX35" fmla="*/ 2445008 w 3462355"/>
              <a:gd name="connsiteY35" fmla="*/ 572313 h 1914779"/>
              <a:gd name="connsiteX36" fmla="*/ 2435513 w 3462355"/>
              <a:gd name="connsiteY36" fmla="*/ 599910 h 1914779"/>
              <a:gd name="connsiteX37" fmla="*/ 2444995 w 3462355"/>
              <a:gd name="connsiteY37" fmla="*/ 572330 h 1914779"/>
              <a:gd name="connsiteX38" fmla="*/ 2446110 w 3462355"/>
              <a:gd name="connsiteY38" fmla="*/ 562495 h 1914779"/>
              <a:gd name="connsiteX39" fmla="*/ 2446121 w 3462355"/>
              <a:gd name="connsiteY39" fmla="*/ 562483 h 1914779"/>
              <a:gd name="connsiteX40" fmla="*/ 1215578 w 3462355"/>
              <a:gd name="connsiteY40" fmla="*/ 462494 h 1914779"/>
              <a:gd name="connsiteX41" fmla="*/ 1216752 w 3462355"/>
              <a:gd name="connsiteY41" fmla="*/ 382319 h 1914779"/>
              <a:gd name="connsiteX42" fmla="*/ 1212786 w 3462355"/>
              <a:gd name="connsiteY42" fmla="*/ 429368 h 1914779"/>
              <a:gd name="connsiteX43" fmla="*/ 1215578 w 3462355"/>
              <a:gd name="connsiteY43" fmla="*/ 462494 h 1914779"/>
              <a:gd name="connsiteX44" fmla="*/ 428146 w 3462355"/>
              <a:gd name="connsiteY44" fmla="*/ 0 h 1914779"/>
              <a:gd name="connsiteX45" fmla="*/ 856292 w 3462355"/>
              <a:gd name="connsiteY45" fmla="*/ 410261 h 1914779"/>
              <a:gd name="connsiteX46" fmla="*/ 1157645 w 3462355"/>
              <a:gd name="connsiteY46" fmla="*/ 410261 h 1914779"/>
              <a:gd name="connsiteX47" fmla="*/ 1157663 w 3462355"/>
              <a:gd name="connsiteY47" fmla="*/ 410145 h 1914779"/>
              <a:gd name="connsiteX48" fmla="*/ 1157647 w 3462355"/>
              <a:gd name="connsiteY48" fmla="*/ 410319 h 1914779"/>
              <a:gd name="connsiteX49" fmla="*/ 1158849 w 3462355"/>
              <a:gd name="connsiteY49" fmla="*/ 446039 h 1914779"/>
              <a:gd name="connsiteX50" fmla="*/ 1158858 w 3462355"/>
              <a:gd name="connsiteY50" fmla="*/ 446099 h 1914779"/>
              <a:gd name="connsiteX51" fmla="*/ 856292 w 3462355"/>
              <a:gd name="connsiteY51" fmla="*/ 446099 h 1914779"/>
              <a:gd name="connsiteX52" fmla="*/ 428146 w 3462355"/>
              <a:gd name="connsiteY52" fmla="*/ 856359 h 1914779"/>
              <a:gd name="connsiteX53" fmla="*/ 0 w 3462355"/>
              <a:gd name="connsiteY53" fmla="*/ 428180 h 1914779"/>
              <a:gd name="connsiteX54" fmla="*/ 428146 w 3462355"/>
              <a:gd name="connsiteY54" fmla="*/ 0 h 1914779"/>
              <a:gd name="connsiteX0" fmla="*/ 1816810 w 3462355"/>
              <a:gd name="connsiteY0" fmla="*/ 1079492 h 1914779"/>
              <a:gd name="connsiteX1" fmla="*/ 1816846 w 3462355"/>
              <a:gd name="connsiteY1" fmla="*/ 1079495 h 1914779"/>
              <a:gd name="connsiteX2" fmla="*/ 1809562 w 3462355"/>
              <a:gd name="connsiteY2" fmla="*/ 1080003 h 1914779"/>
              <a:gd name="connsiteX3" fmla="*/ 1809525 w 3462355"/>
              <a:gd name="connsiteY3" fmla="*/ 1080000 h 1914779"/>
              <a:gd name="connsiteX4" fmla="*/ 1816810 w 3462355"/>
              <a:gd name="connsiteY4" fmla="*/ 1079492 h 1914779"/>
              <a:gd name="connsiteX5" fmla="*/ 1421942 w 3462355"/>
              <a:gd name="connsiteY5" fmla="*/ 952021 h 1914779"/>
              <a:gd name="connsiteX6" fmla="*/ 1448190 w 3462355"/>
              <a:gd name="connsiteY6" fmla="*/ 974798 h 1914779"/>
              <a:gd name="connsiteX7" fmla="*/ 1435120 w 3462355"/>
              <a:gd name="connsiteY7" fmla="*/ 961631 h 1914779"/>
              <a:gd name="connsiteX8" fmla="*/ 1435190 w 3462355"/>
              <a:gd name="connsiteY8" fmla="*/ 961673 h 1914779"/>
              <a:gd name="connsiteX9" fmla="*/ 1448258 w 3462355"/>
              <a:gd name="connsiteY9" fmla="*/ 974765 h 1914779"/>
              <a:gd name="connsiteX10" fmla="*/ 1206695 w 3462355"/>
              <a:gd name="connsiteY10" fmla="*/ 1204348 h 1914779"/>
              <a:gd name="connsiteX11" fmla="*/ 1313130 w 3462355"/>
              <a:gd name="connsiteY11" fmla="*/ 1486600 h 1914779"/>
              <a:gd name="connsiteX12" fmla="*/ 884985 w 3462355"/>
              <a:gd name="connsiteY12" fmla="*/ 1914779 h 1914779"/>
              <a:gd name="connsiteX13" fmla="*/ 456839 w 3462355"/>
              <a:gd name="connsiteY13" fmla="*/ 1486600 h 1914779"/>
              <a:gd name="connsiteX14" fmla="*/ 884985 w 3462355"/>
              <a:gd name="connsiteY14" fmla="*/ 1058420 h 1914779"/>
              <a:gd name="connsiteX15" fmla="*/ 1182811 w 3462355"/>
              <a:gd name="connsiteY15" fmla="*/ 1179202 h 1914779"/>
              <a:gd name="connsiteX16" fmla="*/ 1421942 w 3462355"/>
              <a:gd name="connsiteY16" fmla="*/ 952021 h 1914779"/>
              <a:gd name="connsiteX17" fmla="*/ 2303806 w 3462355"/>
              <a:gd name="connsiteY17" fmla="*/ 851373 h 1914779"/>
              <a:gd name="connsiteX18" fmla="*/ 2297702 w 3462355"/>
              <a:gd name="connsiteY18" fmla="*/ 860060 h 1914779"/>
              <a:gd name="connsiteX19" fmla="*/ 2297329 w 3462355"/>
              <a:gd name="connsiteY19" fmla="*/ 859135 h 1914779"/>
              <a:gd name="connsiteX20" fmla="*/ 2303806 w 3462355"/>
              <a:gd name="connsiteY20" fmla="*/ 851373 h 1914779"/>
              <a:gd name="connsiteX21" fmla="*/ 3033087 w 3462355"/>
              <a:gd name="connsiteY21" fmla="*/ 631528 h 1914779"/>
              <a:gd name="connsiteX22" fmla="*/ 3462355 w 3462355"/>
              <a:gd name="connsiteY22" fmla="*/ 1059608 h 1914779"/>
              <a:gd name="connsiteX23" fmla="*/ 3034209 w 3462355"/>
              <a:gd name="connsiteY23" fmla="*/ 1487788 h 1914779"/>
              <a:gd name="connsiteX24" fmla="*/ 2606063 w 3462355"/>
              <a:gd name="connsiteY24" fmla="*/ 1059608 h 1914779"/>
              <a:gd name="connsiteX25" fmla="*/ 2644374 w 3462355"/>
              <a:gd name="connsiteY25" fmla="*/ 882694 h 1914779"/>
              <a:gd name="connsiteX26" fmla="*/ 2383575 w 3462355"/>
              <a:gd name="connsiteY26" fmla="*/ 737954 h 1914779"/>
              <a:gd name="connsiteX27" fmla="*/ 2337491 w 3462355"/>
              <a:gd name="connsiteY27" fmla="*/ 811006 h 1914779"/>
              <a:gd name="connsiteX28" fmla="*/ 2303806 w 3462355"/>
              <a:gd name="connsiteY28" fmla="*/ 851373 h 1914779"/>
              <a:gd name="connsiteX29" fmla="*/ 2383514 w 3462355"/>
              <a:gd name="connsiteY29" fmla="*/ 737926 h 1914779"/>
              <a:gd name="connsiteX30" fmla="*/ 2399137 w 3462355"/>
              <a:gd name="connsiteY30" fmla="*/ 705725 h 1914779"/>
              <a:gd name="connsiteX31" fmla="*/ 2399148 w 3462355"/>
              <a:gd name="connsiteY31" fmla="*/ 705693 h 1914779"/>
              <a:gd name="connsiteX32" fmla="*/ 2659922 w 3462355"/>
              <a:gd name="connsiteY32" fmla="*/ 850320 h 1914779"/>
              <a:gd name="connsiteX33" fmla="*/ 3033087 w 3462355"/>
              <a:gd name="connsiteY33" fmla="*/ 631528 h 1914779"/>
              <a:gd name="connsiteX34" fmla="*/ 2446121 w 3462355"/>
              <a:gd name="connsiteY34" fmla="*/ 562483 h 1914779"/>
              <a:gd name="connsiteX35" fmla="*/ 2445008 w 3462355"/>
              <a:gd name="connsiteY35" fmla="*/ 572313 h 1914779"/>
              <a:gd name="connsiteX36" fmla="*/ 2435513 w 3462355"/>
              <a:gd name="connsiteY36" fmla="*/ 599910 h 1914779"/>
              <a:gd name="connsiteX37" fmla="*/ 2444995 w 3462355"/>
              <a:gd name="connsiteY37" fmla="*/ 572330 h 1914779"/>
              <a:gd name="connsiteX38" fmla="*/ 2446110 w 3462355"/>
              <a:gd name="connsiteY38" fmla="*/ 562495 h 1914779"/>
              <a:gd name="connsiteX39" fmla="*/ 2446121 w 3462355"/>
              <a:gd name="connsiteY39" fmla="*/ 562483 h 1914779"/>
              <a:gd name="connsiteX40" fmla="*/ 1212786 w 3462355"/>
              <a:gd name="connsiteY40" fmla="*/ 429368 h 1914779"/>
              <a:gd name="connsiteX41" fmla="*/ 1216752 w 3462355"/>
              <a:gd name="connsiteY41" fmla="*/ 382319 h 1914779"/>
              <a:gd name="connsiteX42" fmla="*/ 1212786 w 3462355"/>
              <a:gd name="connsiteY42" fmla="*/ 429368 h 1914779"/>
              <a:gd name="connsiteX43" fmla="*/ 428146 w 3462355"/>
              <a:gd name="connsiteY43" fmla="*/ 0 h 1914779"/>
              <a:gd name="connsiteX44" fmla="*/ 856292 w 3462355"/>
              <a:gd name="connsiteY44" fmla="*/ 410261 h 1914779"/>
              <a:gd name="connsiteX45" fmla="*/ 1157645 w 3462355"/>
              <a:gd name="connsiteY45" fmla="*/ 410261 h 1914779"/>
              <a:gd name="connsiteX46" fmla="*/ 1157663 w 3462355"/>
              <a:gd name="connsiteY46" fmla="*/ 410145 h 1914779"/>
              <a:gd name="connsiteX47" fmla="*/ 1157647 w 3462355"/>
              <a:gd name="connsiteY47" fmla="*/ 410319 h 1914779"/>
              <a:gd name="connsiteX48" fmla="*/ 1158849 w 3462355"/>
              <a:gd name="connsiteY48" fmla="*/ 446039 h 1914779"/>
              <a:gd name="connsiteX49" fmla="*/ 1158858 w 3462355"/>
              <a:gd name="connsiteY49" fmla="*/ 446099 h 1914779"/>
              <a:gd name="connsiteX50" fmla="*/ 856292 w 3462355"/>
              <a:gd name="connsiteY50" fmla="*/ 446099 h 1914779"/>
              <a:gd name="connsiteX51" fmla="*/ 428146 w 3462355"/>
              <a:gd name="connsiteY51" fmla="*/ 856359 h 1914779"/>
              <a:gd name="connsiteX52" fmla="*/ 0 w 3462355"/>
              <a:gd name="connsiteY52" fmla="*/ 428180 h 1914779"/>
              <a:gd name="connsiteX53" fmla="*/ 428146 w 3462355"/>
              <a:gd name="connsiteY53" fmla="*/ 0 h 1914779"/>
              <a:gd name="connsiteX0" fmla="*/ 1816810 w 3462355"/>
              <a:gd name="connsiteY0" fmla="*/ 1079492 h 1914779"/>
              <a:gd name="connsiteX1" fmla="*/ 1816846 w 3462355"/>
              <a:gd name="connsiteY1" fmla="*/ 1079495 h 1914779"/>
              <a:gd name="connsiteX2" fmla="*/ 1809562 w 3462355"/>
              <a:gd name="connsiteY2" fmla="*/ 1080003 h 1914779"/>
              <a:gd name="connsiteX3" fmla="*/ 1809525 w 3462355"/>
              <a:gd name="connsiteY3" fmla="*/ 1080000 h 1914779"/>
              <a:gd name="connsiteX4" fmla="*/ 1816810 w 3462355"/>
              <a:gd name="connsiteY4" fmla="*/ 1079492 h 1914779"/>
              <a:gd name="connsiteX5" fmla="*/ 1421942 w 3462355"/>
              <a:gd name="connsiteY5" fmla="*/ 952021 h 1914779"/>
              <a:gd name="connsiteX6" fmla="*/ 1448190 w 3462355"/>
              <a:gd name="connsiteY6" fmla="*/ 974798 h 1914779"/>
              <a:gd name="connsiteX7" fmla="*/ 1435120 w 3462355"/>
              <a:gd name="connsiteY7" fmla="*/ 961631 h 1914779"/>
              <a:gd name="connsiteX8" fmla="*/ 1435190 w 3462355"/>
              <a:gd name="connsiteY8" fmla="*/ 961673 h 1914779"/>
              <a:gd name="connsiteX9" fmla="*/ 1448258 w 3462355"/>
              <a:gd name="connsiteY9" fmla="*/ 974765 h 1914779"/>
              <a:gd name="connsiteX10" fmla="*/ 1206695 w 3462355"/>
              <a:gd name="connsiteY10" fmla="*/ 1204348 h 1914779"/>
              <a:gd name="connsiteX11" fmla="*/ 1313130 w 3462355"/>
              <a:gd name="connsiteY11" fmla="*/ 1486600 h 1914779"/>
              <a:gd name="connsiteX12" fmla="*/ 884985 w 3462355"/>
              <a:gd name="connsiteY12" fmla="*/ 1914779 h 1914779"/>
              <a:gd name="connsiteX13" fmla="*/ 456839 w 3462355"/>
              <a:gd name="connsiteY13" fmla="*/ 1486600 h 1914779"/>
              <a:gd name="connsiteX14" fmla="*/ 884985 w 3462355"/>
              <a:gd name="connsiteY14" fmla="*/ 1058420 h 1914779"/>
              <a:gd name="connsiteX15" fmla="*/ 1182811 w 3462355"/>
              <a:gd name="connsiteY15" fmla="*/ 1179202 h 1914779"/>
              <a:gd name="connsiteX16" fmla="*/ 1421942 w 3462355"/>
              <a:gd name="connsiteY16" fmla="*/ 952021 h 1914779"/>
              <a:gd name="connsiteX17" fmla="*/ 2303806 w 3462355"/>
              <a:gd name="connsiteY17" fmla="*/ 851373 h 1914779"/>
              <a:gd name="connsiteX18" fmla="*/ 2297702 w 3462355"/>
              <a:gd name="connsiteY18" fmla="*/ 860060 h 1914779"/>
              <a:gd name="connsiteX19" fmla="*/ 2297329 w 3462355"/>
              <a:gd name="connsiteY19" fmla="*/ 859135 h 1914779"/>
              <a:gd name="connsiteX20" fmla="*/ 2303806 w 3462355"/>
              <a:gd name="connsiteY20" fmla="*/ 851373 h 1914779"/>
              <a:gd name="connsiteX21" fmla="*/ 3033087 w 3462355"/>
              <a:gd name="connsiteY21" fmla="*/ 631528 h 1914779"/>
              <a:gd name="connsiteX22" fmla="*/ 3462355 w 3462355"/>
              <a:gd name="connsiteY22" fmla="*/ 1059608 h 1914779"/>
              <a:gd name="connsiteX23" fmla="*/ 3034209 w 3462355"/>
              <a:gd name="connsiteY23" fmla="*/ 1487788 h 1914779"/>
              <a:gd name="connsiteX24" fmla="*/ 2606063 w 3462355"/>
              <a:gd name="connsiteY24" fmla="*/ 1059608 h 1914779"/>
              <a:gd name="connsiteX25" fmla="*/ 2644374 w 3462355"/>
              <a:gd name="connsiteY25" fmla="*/ 882694 h 1914779"/>
              <a:gd name="connsiteX26" fmla="*/ 2383575 w 3462355"/>
              <a:gd name="connsiteY26" fmla="*/ 737954 h 1914779"/>
              <a:gd name="connsiteX27" fmla="*/ 2337491 w 3462355"/>
              <a:gd name="connsiteY27" fmla="*/ 811006 h 1914779"/>
              <a:gd name="connsiteX28" fmla="*/ 2303806 w 3462355"/>
              <a:gd name="connsiteY28" fmla="*/ 851373 h 1914779"/>
              <a:gd name="connsiteX29" fmla="*/ 2383514 w 3462355"/>
              <a:gd name="connsiteY29" fmla="*/ 737926 h 1914779"/>
              <a:gd name="connsiteX30" fmla="*/ 2399137 w 3462355"/>
              <a:gd name="connsiteY30" fmla="*/ 705725 h 1914779"/>
              <a:gd name="connsiteX31" fmla="*/ 2399148 w 3462355"/>
              <a:gd name="connsiteY31" fmla="*/ 705693 h 1914779"/>
              <a:gd name="connsiteX32" fmla="*/ 2659922 w 3462355"/>
              <a:gd name="connsiteY32" fmla="*/ 850320 h 1914779"/>
              <a:gd name="connsiteX33" fmla="*/ 3033087 w 3462355"/>
              <a:gd name="connsiteY33" fmla="*/ 631528 h 1914779"/>
              <a:gd name="connsiteX34" fmla="*/ 2446121 w 3462355"/>
              <a:gd name="connsiteY34" fmla="*/ 562483 h 1914779"/>
              <a:gd name="connsiteX35" fmla="*/ 2445008 w 3462355"/>
              <a:gd name="connsiteY35" fmla="*/ 572313 h 1914779"/>
              <a:gd name="connsiteX36" fmla="*/ 2435513 w 3462355"/>
              <a:gd name="connsiteY36" fmla="*/ 599910 h 1914779"/>
              <a:gd name="connsiteX37" fmla="*/ 2444995 w 3462355"/>
              <a:gd name="connsiteY37" fmla="*/ 572330 h 1914779"/>
              <a:gd name="connsiteX38" fmla="*/ 2446110 w 3462355"/>
              <a:gd name="connsiteY38" fmla="*/ 562495 h 1914779"/>
              <a:gd name="connsiteX39" fmla="*/ 2446121 w 3462355"/>
              <a:gd name="connsiteY39" fmla="*/ 562483 h 1914779"/>
              <a:gd name="connsiteX40" fmla="*/ 428146 w 3462355"/>
              <a:gd name="connsiteY40" fmla="*/ 0 h 1914779"/>
              <a:gd name="connsiteX41" fmla="*/ 856292 w 3462355"/>
              <a:gd name="connsiteY41" fmla="*/ 410261 h 1914779"/>
              <a:gd name="connsiteX42" fmla="*/ 1157645 w 3462355"/>
              <a:gd name="connsiteY42" fmla="*/ 410261 h 1914779"/>
              <a:gd name="connsiteX43" fmla="*/ 1157663 w 3462355"/>
              <a:gd name="connsiteY43" fmla="*/ 410145 h 1914779"/>
              <a:gd name="connsiteX44" fmla="*/ 1157647 w 3462355"/>
              <a:gd name="connsiteY44" fmla="*/ 410319 h 1914779"/>
              <a:gd name="connsiteX45" fmla="*/ 1158849 w 3462355"/>
              <a:gd name="connsiteY45" fmla="*/ 446039 h 1914779"/>
              <a:gd name="connsiteX46" fmla="*/ 1158858 w 3462355"/>
              <a:gd name="connsiteY46" fmla="*/ 446099 h 1914779"/>
              <a:gd name="connsiteX47" fmla="*/ 856292 w 3462355"/>
              <a:gd name="connsiteY47" fmla="*/ 446099 h 1914779"/>
              <a:gd name="connsiteX48" fmla="*/ 428146 w 3462355"/>
              <a:gd name="connsiteY48" fmla="*/ 856359 h 1914779"/>
              <a:gd name="connsiteX49" fmla="*/ 0 w 3462355"/>
              <a:gd name="connsiteY49" fmla="*/ 428180 h 1914779"/>
              <a:gd name="connsiteX50" fmla="*/ 428146 w 3462355"/>
              <a:gd name="connsiteY50" fmla="*/ 0 h 1914779"/>
              <a:gd name="connsiteX0" fmla="*/ 1809525 w 3462355"/>
              <a:gd name="connsiteY0" fmla="*/ 1080000 h 1914779"/>
              <a:gd name="connsiteX1" fmla="*/ 1816846 w 3462355"/>
              <a:gd name="connsiteY1" fmla="*/ 1079495 h 1914779"/>
              <a:gd name="connsiteX2" fmla="*/ 1809562 w 3462355"/>
              <a:gd name="connsiteY2" fmla="*/ 1080003 h 1914779"/>
              <a:gd name="connsiteX3" fmla="*/ 1809525 w 3462355"/>
              <a:gd name="connsiteY3" fmla="*/ 1080000 h 1914779"/>
              <a:gd name="connsiteX4" fmla="*/ 1421942 w 3462355"/>
              <a:gd name="connsiteY4" fmla="*/ 952021 h 1914779"/>
              <a:gd name="connsiteX5" fmla="*/ 1448190 w 3462355"/>
              <a:gd name="connsiteY5" fmla="*/ 974798 h 1914779"/>
              <a:gd name="connsiteX6" fmla="*/ 1435120 w 3462355"/>
              <a:gd name="connsiteY6" fmla="*/ 961631 h 1914779"/>
              <a:gd name="connsiteX7" fmla="*/ 1435190 w 3462355"/>
              <a:gd name="connsiteY7" fmla="*/ 961673 h 1914779"/>
              <a:gd name="connsiteX8" fmla="*/ 1448258 w 3462355"/>
              <a:gd name="connsiteY8" fmla="*/ 974765 h 1914779"/>
              <a:gd name="connsiteX9" fmla="*/ 1206695 w 3462355"/>
              <a:gd name="connsiteY9" fmla="*/ 1204348 h 1914779"/>
              <a:gd name="connsiteX10" fmla="*/ 1313130 w 3462355"/>
              <a:gd name="connsiteY10" fmla="*/ 1486600 h 1914779"/>
              <a:gd name="connsiteX11" fmla="*/ 884985 w 3462355"/>
              <a:gd name="connsiteY11" fmla="*/ 1914779 h 1914779"/>
              <a:gd name="connsiteX12" fmla="*/ 456839 w 3462355"/>
              <a:gd name="connsiteY12" fmla="*/ 1486600 h 1914779"/>
              <a:gd name="connsiteX13" fmla="*/ 884985 w 3462355"/>
              <a:gd name="connsiteY13" fmla="*/ 1058420 h 1914779"/>
              <a:gd name="connsiteX14" fmla="*/ 1182811 w 3462355"/>
              <a:gd name="connsiteY14" fmla="*/ 1179202 h 1914779"/>
              <a:gd name="connsiteX15" fmla="*/ 1421942 w 3462355"/>
              <a:gd name="connsiteY15" fmla="*/ 952021 h 1914779"/>
              <a:gd name="connsiteX16" fmla="*/ 2303806 w 3462355"/>
              <a:gd name="connsiteY16" fmla="*/ 851373 h 1914779"/>
              <a:gd name="connsiteX17" fmla="*/ 2297702 w 3462355"/>
              <a:gd name="connsiteY17" fmla="*/ 860060 h 1914779"/>
              <a:gd name="connsiteX18" fmla="*/ 2297329 w 3462355"/>
              <a:gd name="connsiteY18" fmla="*/ 859135 h 1914779"/>
              <a:gd name="connsiteX19" fmla="*/ 2303806 w 3462355"/>
              <a:gd name="connsiteY19" fmla="*/ 851373 h 1914779"/>
              <a:gd name="connsiteX20" fmla="*/ 3033087 w 3462355"/>
              <a:gd name="connsiteY20" fmla="*/ 631528 h 1914779"/>
              <a:gd name="connsiteX21" fmla="*/ 3462355 w 3462355"/>
              <a:gd name="connsiteY21" fmla="*/ 1059608 h 1914779"/>
              <a:gd name="connsiteX22" fmla="*/ 3034209 w 3462355"/>
              <a:gd name="connsiteY22" fmla="*/ 1487788 h 1914779"/>
              <a:gd name="connsiteX23" fmla="*/ 2606063 w 3462355"/>
              <a:gd name="connsiteY23" fmla="*/ 1059608 h 1914779"/>
              <a:gd name="connsiteX24" fmla="*/ 2644374 w 3462355"/>
              <a:gd name="connsiteY24" fmla="*/ 882694 h 1914779"/>
              <a:gd name="connsiteX25" fmla="*/ 2383575 w 3462355"/>
              <a:gd name="connsiteY25" fmla="*/ 737954 h 1914779"/>
              <a:gd name="connsiteX26" fmla="*/ 2337491 w 3462355"/>
              <a:gd name="connsiteY26" fmla="*/ 811006 h 1914779"/>
              <a:gd name="connsiteX27" fmla="*/ 2303806 w 3462355"/>
              <a:gd name="connsiteY27" fmla="*/ 851373 h 1914779"/>
              <a:gd name="connsiteX28" fmla="*/ 2383514 w 3462355"/>
              <a:gd name="connsiteY28" fmla="*/ 737926 h 1914779"/>
              <a:gd name="connsiteX29" fmla="*/ 2399137 w 3462355"/>
              <a:gd name="connsiteY29" fmla="*/ 705725 h 1914779"/>
              <a:gd name="connsiteX30" fmla="*/ 2399148 w 3462355"/>
              <a:gd name="connsiteY30" fmla="*/ 705693 h 1914779"/>
              <a:gd name="connsiteX31" fmla="*/ 2659922 w 3462355"/>
              <a:gd name="connsiteY31" fmla="*/ 850320 h 1914779"/>
              <a:gd name="connsiteX32" fmla="*/ 3033087 w 3462355"/>
              <a:gd name="connsiteY32" fmla="*/ 631528 h 1914779"/>
              <a:gd name="connsiteX33" fmla="*/ 2446121 w 3462355"/>
              <a:gd name="connsiteY33" fmla="*/ 562483 h 1914779"/>
              <a:gd name="connsiteX34" fmla="*/ 2445008 w 3462355"/>
              <a:gd name="connsiteY34" fmla="*/ 572313 h 1914779"/>
              <a:gd name="connsiteX35" fmla="*/ 2435513 w 3462355"/>
              <a:gd name="connsiteY35" fmla="*/ 599910 h 1914779"/>
              <a:gd name="connsiteX36" fmla="*/ 2444995 w 3462355"/>
              <a:gd name="connsiteY36" fmla="*/ 572330 h 1914779"/>
              <a:gd name="connsiteX37" fmla="*/ 2446110 w 3462355"/>
              <a:gd name="connsiteY37" fmla="*/ 562495 h 1914779"/>
              <a:gd name="connsiteX38" fmla="*/ 2446121 w 3462355"/>
              <a:gd name="connsiteY38" fmla="*/ 562483 h 1914779"/>
              <a:gd name="connsiteX39" fmla="*/ 428146 w 3462355"/>
              <a:gd name="connsiteY39" fmla="*/ 0 h 1914779"/>
              <a:gd name="connsiteX40" fmla="*/ 856292 w 3462355"/>
              <a:gd name="connsiteY40" fmla="*/ 410261 h 1914779"/>
              <a:gd name="connsiteX41" fmla="*/ 1157645 w 3462355"/>
              <a:gd name="connsiteY41" fmla="*/ 410261 h 1914779"/>
              <a:gd name="connsiteX42" fmla="*/ 1157663 w 3462355"/>
              <a:gd name="connsiteY42" fmla="*/ 410145 h 1914779"/>
              <a:gd name="connsiteX43" fmla="*/ 1157647 w 3462355"/>
              <a:gd name="connsiteY43" fmla="*/ 410319 h 1914779"/>
              <a:gd name="connsiteX44" fmla="*/ 1158849 w 3462355"/>
              <a:gd name="connsiteY44" fmla="*/ 446039 h 1914779"/>
              <a:gd name="connsiteX45" fmla="*/ 1158858 w 3462355"/>
              <a:gd name="connsiteY45" fmla="*/ 446099 h 1914779"/>
              <a:gd name="connsiteX46" fmla="*/ 856292 w 3462355"/>
              <a:gd name="connsiteY46" fmla="*/ 446099 h 1914779"/>
              <a:gd name="connsiteX47" fmla="*/ 428146 w 3462355"/>
              <a:gd name="connsiteY47" fmla="*/ 856359 h 1914779"/>
              <a:gd name="connsiteX48" fmla="*/ 0 w 3462355"/>
              <a:gd name="connsiteY48" fmla="*/ 428180 h 1914779"/>
              <a:gd name="connsiteX49" fmla="*/ 428146 w 3462355"/>
              <a:gd name="connsiteY49" fmla="*/ 0 h 1914779"/>
              <a:gd name="connsiteX0" fmla="*/ 1809562 w 3462355"/>
              <a:gd name="connsiteY0" fmla="*/ 1080003 h 1914779"/>
              <a:gd name="connsiteX1" fmla="*/ 1816846 w 3462355"/>
              <a:gd name="connsiteY1" fmla="*/ 1079495 h 1914779"/>
              <a:gd name="connsiteX2" fmla="*/ 1809562 w 3462355"/>
              <a:gd name="connsiteY2" fmla="*/ 1080003 h 1914779"/>
              <a:gd name="connsiteX3" fmla="*/ 1421942 w 3462355"/>
              <a:gd name="connsiteY3" fmla="*/ 952021 h 1914779"/>
              <a:gd name="connsiteX4" fmla="*/ 1448190 w 3462355"/>
              <a:gd name="connsiteY4" fmla="*/ 974798 h 1914779"/>
              <a:gd name="connsiteX5" fmla="*/ 1435120 w 3462355"/>
              <a:gd name="connsiteY5" fmla="*/ 961631 h 1914779"/>
              <a:gd name="connsiteX6" fmla="*/ 1435190 w 3462355"/>
              <a:gd name="connsiteY6" fmla="*/ 961673 h 1914779"/>
              <a:gd name="connsiteX7" fmla="*/ 1448258 w 3462355"/>
              <a:gd name="connsiteY7" fmla="*/ 974765 h 1914779"/>
              <a:gd name="connsiteX8" fmla="*/ 1206695 w 3462355"/>
              <a:gd name="connsiteY8" fmla="*/ 1204348 h 1914779"/>
              <a:gd name="connsiteX9" fmla="*/ 1313130 w 3462355"/>
              <a:gd name="connsiteY9" fmla="*/ 1486600 h 1914779"/>
              <a:gd name="connsiteX10" fmla="*/ 884985 w 3462355"/>
              <a:gd name="connsiteY10" fmla="*/ 1914779 h 1914779"/>
              <a:gd name="connsiteX11" fmla="*/ 456839 w 3462355"/>
              <a:gd name="connsiteY11" fmla="*/ 1486600 h 1914779"/>
              <a:gd name="connsiteX12" fmla="*/ 884985 w 3462355"/>
              <a:gd name="connsiteY12" fmla="*/ 1058420 h 1914779"/>
              <a:gd name="connsiteX13" fmla="*/ 1182811 w 3462355"/>
              <a:gd name="connsiteY13" fmla="*/ 1179202 h 1914779"/>
              <a:gd name="connsiteX14" fmla="*/ 1421942 w 3462355"/>
              <a:gd name="connsiteY14" fmla="*/ 952021 h 1914779"/>
              <a:gd name="connsiteX15" fmla="*/ 2303806 w 3462355"/>
              <a:gd name="connsiteY15" fmla="*/ 851373 h 1914779"/>
              <a:gd name="connsiteX16" fmla="*/ 2297702 w 3462355"/>
              <a:gd name="connsiteY16" fmla="*/ 860060 h 1914779"/>
              <a:gd name="connsiteX17" fmla="*/ 2297329 w 3462355"/>
              <a:gd name="connsiteY17" fmla="*/ 859135 h 1914779"/>
              <a:gd name="connsiteX18" fmla="*/ 2303806 w 3462355"/>
              <a:gd name="connsiteY18" fmla="*/ 851373 h 1914779"/>
              <a:gd name="connsiteX19" fmla="*/ 3033087 w 3462355"/>
              <a:gd name="connsiteY19" fmla="*/ 631528 h 1914779"/>
              <a:gd name="connsiteX20" fmla="*/ 3462355 w 3462355"/>
              <a:gd name="connsiteY20" fmla="*/ 1059608 h 1914779"/>
              <a:gd name="connsiteX21" fmla="*/ 3034209 w 3462355"/>
              <a:gd name="connsiteY21" fmla="*/ 1487788 h 1914779"/>
              <a:gd name="connsiteX22" fmla="*/ 2606063 w 3462355"/>
              <a:gd name="connsiteY22" fmla="*/ 1059608 h 1914779"/>
              <a:gd name="connsiteX23" fmla="*/ 2644374 w 3462355"/>
              <a:gd name="connsiteY23" fmla="*/ 882694 h 1914779"/>
              <a:gd name="connsiteX24" fmla="*/ 2383575 w 3462355"/>
              <a:gd name="connsiteY24" fmla="*/ 737954 h 1914779"/>
              <a:gd name="connsiteX25" fmla="*/ 2337491 w 3462355"/>
              <a:gd name="connsiteY25" fmla="*/ 811006 h 1914779"/>
              <a:gd name="connsiteX26" fmla="*/ 2303806 w 3462355"/>
              <a:gd name="connsiteY26" fmla="*/ 851373 h 1914779"/>
              <a:gd name="connsiteX27" fmla="*/ 2383514 w 3462355"/>
              <a:gd name="connsiteY27" fmla="*/ 737926 h 1914779"/>
              <a:gd name="connsiteX28" fmla="*/ 2399137 w 3462355"/>
              <a:gd name="connsiteY28" fmla="*/ 705725 h 1914779"/>
              <a:gd name="connsiteX29" fmla="*/ 2399148 w 3462355"/>
              <a:gd name="connsiteY29" fmla="*/ 705693 h 1914779"/>
              <a:gd name="connsiteX30" fmla="*/ 2659922 w 3462355"/>
              <a:gd name="connsiteY30" fmla="*/ 850320 h 1914779"/>
              <a:gd name="connsiteX31" fmla="*/ 3033087 w 3462355"/>
              <a:gd name="connsiteY31" fmla="*/ 631528 h 1914779"/>
              <a:gd name="connsiteX32" fmla="*/ 2446121 w 3462355"/>
              <a:gd name="connsiteY32" fmla="*/ 562483 h 1914779"/>
              <a:gd name="connsiteX33" fmla="*/ 2445008 w 3462355"/>
              <a:gd name="connsiteY33" fmla="*/ 572313 h 1914779"/>
              <a:gd name="connsiteX34" fmla="*/ 2435513 w 3462355"/>
              <a:gd name="connsiteY34" fmla="*/ 599910 h 1914779"/>
              <a:gd name="connsiteX35" fmla="*/ 2444995 w 3462355"/>
              <a:gd name="connsiteY35" fmla="*/ 572330 h 1914779"/>
              <a:gd name="connsiteX36" fmla="*/ 2446110 w 3462355"/>
              <a:gd name="connsiteY36" fmla="*/ 562495 h 1914779"/>
              <a:gd name="connsiteX37" fmla="*/ 2446121 w 3462355"/>
              <a:gd name="connsiteY37" fmla="*/ 562483 h 1914779"/>
              <a:gd name="connsiteX38" fmla="*/ 428146 w 3462355"/>
              <a:gd name="connsiteY38" fmla="*/ 0 h 1914779"/>
              <a:gd name="connsiteX39" fmla="*/ 856292 w 3462355"/>
              <a:gd name="connsiteY39" fmla="*/ 410261 h 1914779"/>
              <a:gd name="connsiteX40" fmla="*/ 1157645 w 3462355"/>
              <a:gd name="connsiteY40" fmla="*/ 410261 h 1914779"/>
              <a:gd name="connsiteX41" fmla="*/ 1157663 w 3462355"/>
              <a:gd name="connsiteY41" fmla="*/ 410145 h 1914779"/>
              <a:gd name="connsiteX42" fmla="*/ 1157647 w 3462355"/>
              <a:gd name="connsiteY42" fmla="*/ 410319 h 1914779"/>
              <a:gd name="connsiteX43" fmla="*/ 1158849 w 3462355"/>
              <a:gd name="connsiteY43" fmla="*/ 446039 h 1914779"/>
              <a:gd name="connsiteX44" fmla="*/ 1158858 w 3462355"/>
              <a:gd name="connsiteY44" fmla="*/ 446099 h 1914779"/>
              <a:gd name="connsiteX45" fmla="*/ 856292 w 3462355"/>
              <a:gd name="connsiteY45" fmla="*/ 446099 h 1914779"/>
              <a:gd name="connsiteX46" fmla="*/ 428146 w 3462355"/>
              <a:gd name="connsiteY46" fmla="*/ 856359 h 1914779"/>
              <a:gd name="connsiteX47" fmla="*/ 0 w 3462355"/>
              <a:gd name="connsiteY47" fmla="*/ 428180 h 1914779"/>
              <a:gd name="connsiteX48" fmla="*/ 428146 w 3462355"/>
              <a:gd name="connsiteY48" fmla="*/ 0 h 1914779"/>
              <a:gd name="connsiteX0" fmla="*/ 1421942 w 3462355"/>
              <a:gd name="connsiteY0" fmla="*/ 952021 h 1914779"/>
              <a:gd name="connsiteX1" fmla="*/ 1448190 w 3462355"/>
              <a:gd name="connsiteY1" fmla="*/ 974798 h 1914779"/>
              <a:gd name="connsiteX2" fmla="*/ 1435120 w 3462355"/>
              <a:gd name="connsiteY2" fmla="*/ 961631 h 1914779"/>
              <a:gd name="connsiteX3" fmla="*/ 1435190 w 3462355"/>
              <a:gd name="connsiteY3" fmla="*/ 961673 h 1914779"/>
              <a:gd name="connsiteX4" fmla="*/ 1448258 w 3462355"/>
              <a:gd name="connsiteY4" fmla="*/ 974765 h 1914779"/>
              <a:gd name="connsiteX5" fmla="*/ 1206695 w 3462355"/>
              <a:gd name="connsiteY5" fmla="*/ 1204348 h 1914779"/>
              <a:gd name="connsiteX6" fmla="*/ 1313130 w 3462355"/>
              <a:gd name="connsiteY6" fmla="*/ 1486600 h 1914779"/>
              <a:gd name="connsiteX7" fmla="*/ 884985 w 3462355"/>
              <a:gd name="connsiteY7" fmla="*/ 1914779 h 1914779"/>
              <a:gd name="connsiteX8" fmla="*/ 456839 w 3462355"/>
              <a:gd name="connsiteY8" fmla="*/ 1486600 h 1914779"/>
              <a:gd name="connsiteX9" fmla="*/ 884985 w 3462355"/>
              <a:gd name="connsiteY9" fmla="*/ 1058420 h 1914779"/>
              <a:gd name="connsiteX10" fmla="*/ 1182811 w 3462355"/>
              <a:gd name="connsiteY10" fmla="*/ 1179202 h 1914779"/>
              <a:gd name="connsiteX11" fmla="*/ 1421942 w 3462355"/>
              <a:gd name="connsiteY11" fmla="*/ 952021 h 1914779"/>
              <a:gd name="connsiteX12" fmla="*/ 2303806 w 3462355"/>
              <a:gd name="connsiteY12" fmla="*/ 851373 h 1914779"/>
              <a:gd name="connsiteX13" fmla="*/ 2297702 w 3462355"/>
              <a:gd name="connsiteY13" fmla="*/ 860060 h 1914779"/>
              <a:gd name="connsiteX14" fmla="*/ 2297329 w 3462355"/>
              <a:gd name="connsiteY14" fmla="*/ 859135 h 1914779"/>
              <a:gd name="connsiteX15" fmla="*/ 2303806 w 3462355"/>
              <a:gd name="connsiteY15" fmla="*/ 851373 h 1914779"/>
              <a:gd name="connsiteX16" fmla="*/ 3033087 w 3462355"/>
              <a:gd name="connsiteY16" fmla="*/ 631528 h 1914779"/>
              <a:gd name="connsiteX17" fmla="*/ 3462355 w 3462355"/>
              <a:gd name="connsiteY17" fmla="*/ 1059608 h 1914779"/>
              <a:gd name="connsiteX18" fmla="*/ 3034209 w 3462355"/>
              <a:gd name="connsiteY18" fmla="*/ 1487788 h 1914779"/>
              <a:gd name="connsiteX19" fmla="*/ 2606063 w 3462355"/>
              <a:gd name="connsiteY19" fmla="*/ 1059608 h 1914779"/>
              <a:gd name="connsiteX20" fmla="*/ 2644374 w 3462355"/>
              <a:gd name="connsiteY20" fmla="*/ 882694 h 1914779"/>
              <a:gd name="connsiteX21" fmla="*/ 2383575 w 3462355"/>
              <a:gd name="connsiteY21" fmla="*/ 737954 h 1914779"/>
              <a:gd name="connsiteX22" fmla="*/ 2337491 w 3462355"/>
              <a:gd name="connsiteY22" fmla="*/ 811006 h 1914779"/>
              <a:gd name="connsiteX23" fmla="*/ 2303806 w 3462355"/>
              <a:gd name="connsiteY23" fmla="*/ 851373 h 1914779"/>
              <a:gd name="connsiteX24" fmla="*/ 2383514 w 3462355"/>
              <a:gd name="connsiteY24" fmla="*/ 737926 h 1914779"/>
              <a:gd name="connsiteX25" fmla="*/ 2399137 w 3462355"/>
              <a:gd name="connsiteY25" fmla="*/ 705725 h 1914779"/>
              <a:gd name="connsiteX26" fmla="*/ 2399148 w 3462355"/>
              <a:gd name="connsiteY26" fmla="*/ 705693 h 1914779"/>
              <a:gd name="connsiteX27" fmla="*/ 2659922 w 3462355"/>
              <a:gd name="connsiteY27" fmla="*/ 850320 h 1914779"/>
              <a:gd name="connsiteX28" fmla="*/ 3033087 w 3462355"/>
              <a:gd name="connsiteY28" fmla="*/ 631528 h 1914779"/>
              <a:gd name="connsiteX29" fmla="*/ 2446121 w 3462355"/>
              <a:gd name="connsiteY29" fmla="*/ 562483 h 1914779"/>
              <a:gd name="connsiteX30" fmla="*/ 2445008 w 3462355"/>
              <a:gd name="connsiteY30" fmla="*/ 572313 h 1914779"/>
              <a:gd name="connsiteX31" fmla="*/ 2435513 w 3462355"/>
              <a:gd name="connsiteY31" fmla="*/ 599910 h 1914779"/>
              <a:gd name="connsiteX32" fmla="*/ 2444995 w 3462355"/>
              <a:gd name="connsiteY32" fmla="*/ 572330 h 1914779"/>
              <a:gd name="connsiteX33" fmla="*/ 2446110 w 3462355"/>
              <a:gd name="connsiteY33" fmla="*/ 562495 h 1914779"/>
              <a:gd name="connsiteX34" fmla="*/ 2446121 w 3462355"/>
              <a:gd name="connsiteY34" fmla="*/ 562483 h 1914779"/>
              <a:gd name="connsiteX35" fmla="*/ 428146 w 3462355"/>
              <a:gd name="connsiteY35" fmla="*/ 0 h 1914779"/>
              <a:gd name="connsiteX36" fmla="*/ 856292 w 3462355"/>
              <a:gd name="connsiteY36" fmla="*/ 410261 h 1914779"/>
              <a:gd name="connsiteX37" fmla="*/ 1157645 w 3462355"/>
              <a:gd name="connsiteY37" fmla="*/ 410261 h 1914779"/>
              <a:gd name="connsiteX38" fmla="*/ 1157663 w 3462355"/>
              <a:gd name="connsiteY38" fmla="*/ 410145 h 1914779"/>
              <a:gd name="connsiteX39" fmla="*/ 1157647 w 3462355"/>
              <a:gd name="connsiteY39" fmla="*/ 410319 h 1914779"/>
              <a:gd name="connsiteX40" fmla="*/ 1158849 w 3462355"/>
              <a:gd name="connsiteY40" fmla="*/ 446039 h 1914779"/>
              <a:gd name="connsiteX41" fmla="*/ 1158858 w 3462355"/>
              <a:gd name="connsiteY41" fmla="*/ 446099 h 1914779"/>
              <a:gd name="connsiteX42" fmla="*/ 856292 w 3462355"/>
              <a:gd name="connsiteY42" fmla="*/ 446099 h 1914779"/>
              <a:gd name="connsiteX43" fmla="*/ 428146 w 3462355"/>
              <a:gd name="connsiteY43" fmla="*/ 856359 h 1914779"/>
              <a:gd name="connsiteX44" fmla="*/ 0 w 3462355"/>
              <a:gd name="connsiteY44" fmla="*/ 428180 h 1914779"/>
              <a:gd name="connsiteX45" fmla="*/ 428146 w 3462355"/>
              <a:gd name="connsiteY45" fmla="*/ 0 h 1914779"/>
              <a:gd name="connsiteX0" fmla="*/ 1421942 w 3462355"/>
              <a:gd name="connsiteY0" fmla="*/ 952021 h 1914779"/>
              <a:gd name="connsiteX1" fmla="*/ 1448190 w 3462355"/>
              <a:gd name="connsiteY1" fmla="*/ 974798 h 1914779"/>
              <a:gd name="connsiteX2" fmla="*/ 1435120 w 3462355"/>
              <a:gd name="connsiteY2" fmla="*/ 961631 h 1914779"/>
              <a:gd name="connsiteX3" fmla="*/ 1435190 w 3462355"/>
              <a:gd name="connsiteY3" fmla="*/ 961673 h 1914779"/>
              <a:gd name="connsiteX4" fmla="*/ 1448258 w 3462355"/>
              <a:gd name="connsiteY4" fmla="*/ 974765 h 1914779"/>
              <a:gd name="connsiteX5" fmla="*/ 1206695 w 3462355"/>
              <a:gd name="connsiteY5" fmla="*/ 1204348 h 1914779"/>
              <a:gd name="connsiteX6" fmla="*/ 1313130 w 3462355"/>
              <a:gd name="connsiteY6" fmla="*/ 1486600 h 1914779"/>
              <a:gd name="connsiteX7" fmla="*/ 884985 w 3462355"/>
              <a:gd name="connsiteY7" fmla="*/ 1914779 h 1914779"/>
              <a:gd name="connsiteX8" fmla="*/ 456839 w 3462355"/>
              <a:gd name="connsiteY8" fmla="*/ 1486600 h 1914779"/>
              <a:gd name="connsiteX9" fmla="*/ 884985 w 3462355"/>
              <a:gd name="connsiteY9" fmla="*/ 1058420 h 1914779"/>
              <a:gd name="connsiteX10" fmla="*/ 1182811 w 3462355"/>
              <a:gd name="connsiteY10" fmla="*/ 1179202 h 1914779"/>
              <a:gd name="connsiteX11" fmla="*/ 1421942 w 3462355"/>
              <a:gd name="connsiteY11" fmla="*/ 952021 h 1914779"/>
              <a:gd name="connsiteX12" fmla="*/ 2303806 w 3462355"/>
              <a:gd name="connsiteY12" fmla="*/ 851373 h 1914779"/>
              <a:gd name="connsiteX13" fmla="*/ 2297702 w 3462355"/>
              <a:gd name="connsiteY13" fmla="*/ 860060 h 1914779"/>
              <a:gd name="connsiteX14" fmla="*/ 2297329 w 3462355"/>
              <a:gd name="connsiteY14" fmla="*/ 859135 h 1914779"/>
              <a:gd name="connsiteX15" fmla="*/ 2303806 w 3462355"/>
              <a:gd name="connsiteY15" fmla="*/ 851373 h 1914779"/>
              <a:gd name="connsiteX16" fmla="*/ 3033087 w 3462355"/>
              <a:gd name="connsiteY16" fmla="*/ 631528 h 1914779"/>
              <a:gd name="connsiteX17" fmla="*/ 3462355 w 3462355"/>
              <a:gd name="connsiteY17" fmla="*/ 1059608 h 1914779"/>
              <a:gd name="connsiteX18" fmla="*/ 3034209 w 3462355"/>
              <a:gd name="connsiteY18" fmla="*/ 1487788 h 1914779"/>
              <a:gd name="connsiteX19" fmla="*/ 2606063 w 3462355"/>
              <a:gd name="connsiteY19" fmla="*/ 1059608 h 1914779"/>
              <a:gd name="connsiteX20" fmla="*/ 2644374 w 3462355"/>
              <a:gd name="connsiteY20" fmla="*/ 882694 h 1914779"/>
              <a:gd name="connsiteX21" fmla="*/ 2383575 w 3462355"/>
              <a:gd name="connsiteY21" fmla="*/ 737954 h 1914779"/>
              <a:gd name="connsiteX22" fmla="*/ 2337491 w 3462355"/>
              <a:gd name="connsiteY22" fmla="*/ 811006 h 1914779"/>
              <a:gd name="connsiteX23" fmla="*/ 2383514 w 3462355"/>
              <a:gd name="connsiteY23" fmla="*/ 737926 h 1914779"/>
              <a:gd name="connsiteX24" fmla="*/ 2399137 w 3462355"/>
              <a:gd name="connsiteY24" fmla="*/ 705725 h 1914779"/>
              <a:gd name="connsiteX25" fmla="*/ 2399148 w 3462355"/>
              <a:gd name="connsiteY25" fmla="*/ 705693 h 1914779"/>
              <a:gd name="connsiteX26" fmla="*/ 2659922 w 3462355"/>
              <a:gd name="connsiteY26" fmla="*/ 850320 h 1914779"/>
              <a:gd name="connsiteX27" fmla="*/ 3033087 w 3462355"/>
              <a:gd name="connsiteY27" fmla="*/ 631528 h 1914779"/>
              <a:gd name="connsiteX28" fmla="*/ 2446121 w 3462355"/>
              <a:gd name="connsiteY28" fmla="*/ 562483 h 1914779"/>
              <a:gd name="connsiteX29" fmla="*/ 2445008 w 3462355"/>
              <a:gd name="connsiteY29" fmla="*/ 572313 h 1914779"/>
              <a:gd name="connsiteX30" fmla="*/ 2435513 w 3462355"/>
              <a:gd name="connsiteY30" fmla="*/ 599910 h 1914779"/>
              <a:gd name="connsiteX31" fmla="*/ 2444995 w 3462355"/>
              <a:gd name="connsiteY31" fmla="*/ 572330 h 1914779"/>
              <a:gd name="connsiteX32" fmla="*/ 2446110 w 3462355"/>
              <a:gd name="connsiteY32" fmla="*/ 562495 h 1914779"/>
              <a:gd name="connsiteX33" fmla="*/ 2446121 w 3462355"/>
              <a:gd name="connsiteY33" fmla="*/ 562483 h 1914779"/>
              <a:gd name="connsiteX34" fmla="*/ 428146 w 3462355"/>
              <a:gd name="connsiteY34" fmla="*/ 0 h 1914779"/>
              <a:gd name="connsiteX35" fmla="*/ 856292 w 3462355"/>
              <a:gd name="connsiteY35" fmla="*/ 410261 h 1914779"/>
              <a:gd name="connsiteX36" fmla="*/ 1157645 w 3462355"/>
              <a:gd name="connsiteY36" fmla="*/ 410261 h 1914779"/>
              <a:gd name="connsiteX37" fmla="*/ 1157663 w 3462355"/>
              <a:gd name="connsiteY37" fmla="*/ 410145 h 1914779"/>
              <a:gd name="connsiteX38" fmla="*/ 1157647 w 3462355"/>
              <a:gd name="connsiteY38" fmla="*/ 410319 h 1914779"/>
              <a:gd name="connsiteX39" fmla="*/ 1158849 w 3462355"/>
              <a:gd name="connsiteY39" fmla="*/ 446039 h 1914779"/>
              <a:gd name="connsiteX40" fmla="*/ 1158858 w 3462355"/>
              <a:gd name="connsiteY40" fmla="*/ 446099 h 1914779"/>
              <a:gd name="connsiteX41" fmla="*/ 856292 w 3462355"/>
              <a:gd name="connsiteY41" fmla="*/ 446099 h 1914779"/>
              <a:gd name="connsiteX42" fmla="*/ 428146 w 3462355"/>
              <a:gd name="connsiteY42" fmla="*/ 856359 h 1914779"/>
              <a:gd name="connsiteX43" fmla="*/ 0 w 3462355"/>
              <a:gd name="connsiteY43" fmla="*/ 428180 h 1914779"/>
              <a:gd name="connsiteX44" fmla="*/ 428146 w 3462355"/>
              <a:gd name="connsiteY44" fmla="*/ 0 h 1914779"/>
              <a:gd name="connsiteX0" fmla="*/ 1421942 w 3462355"/>
              <a:gd name="connsiteY0" fmla="*/ 952021 h 1914779"/>
              <a:gd name="connsiteX1" fmla="*/ 1448190 w 3462355"/>
              <a:gd name="connsiteY1" fmla="*/ 974798 h 1914779"/>
              <a:gd name="connsiteX2" fmla="*/ 1435120 w 3462355"/>
              <a:gd name="connsiteY2" fmla="*/ 961631 h 1914779"/>
              <a:gd name="connsiteX3" fmla="*/ 1435190 w 3462355"/>
              <a:gd name="connsiteY3" fmla="*/ 961673 h 1914779"/>
              <a:gd name="connsiteX4" fmla="*/ 1448258 w 3462355"/>
              <a:gd name="connsiteY4" fmla="*/ 974765 h 1914779"/>
              <a:gd name="connsiteX5" fmla="*/ 1206695 w 3462355"/>
              <a:gd name="connsiteY5" fmla="*/ 1204348 h 1914779"/>
              <a:gd name="connsiteX6" fmla="*/ 1313130 w 3462355"/>
              <a:gd name="connsiteY6" fmla="*/ 1486600 h 1914779"/>
              <a:gd name="connsiteX7" fmla="*/ 884985 w 3462355"/>
              <a:gd name="connsiteY7" fmla="*/ 1914779 h 1914779"/>
              <a:gd name="connsiteX8" fmla="*/ 456839 w 3462355"/>
              <a:gd name="connsiteY8" fmla="*/ 1486600 h 1914779"/>
              <a:gd name="connsiteX9" fmla="*/ 884985 w 3462355"/>
              <a:gd name="connsiteY9" fmla="*/ 1058420 h 1914779"/>
              <a:gd name="connsiteX10" fmla="*/ 1182811 w 3462355"/>
              <a:gd name="connsiteY10" fmla="*/ 1179202 h 1914779"/>
              <a:gd name="connsiteX11" fmla="*/ 1421942 w 3462355"/>
              <a:gd name="connsiteY11" fmla="*/ 952021 h 1914779"/>
              <a:gd name="connsiteX12" fmla="*/ 2297329 w 3462355"/>
              <a:gd name="connsiteY12" fmla="*/ 859135 h 1914779"/>
              <a:gd name="connsiteX13" fmla="*/ 2297702 w 3462355"/>
              <a:gd name="connsiteY13" fmla="*/ 860060 h 1914779"/>
              <a:gd name="connsiteX14" fmla="*/ 2297329 w 3462355"/>
              <a:gd name="connsiteY14" fmla="*/ 859135 h 1914779"/>
              <a:gd name="connsiteX15" fmla="*/ 3033087 w 3462355"/>
              <a:gd name="connsiteY15" fmla="*/ 631528 h 1914779"/>
              <a:gd name="connsiteX16" fmla="*/ 3462355 w 3462355"/>
              <a:gd name="connsiteY16" fmla="*/ 1059608 h 1914779"/>
              <a:gd name="connsiteX17" fmla="*/ 3034209 w 3462355"/>
              <a:gd name="connsiteY17" fmla="*/ 1487788 h 1914779"/>
              <a:gd name="connsiteX18" fmla="*/ 2606063 w 3462355"/>
              <a:gd name="connsiteY18" fmla="*/ 1059608 h 1914779"/>
              <a:gd name="connsiteX19" fmla="*/ 2644374 w 3462355"/>
              <a:gd name="connsiteY19" fmla="*/ 882694 h 1914779"/>
              <a:gd name="connsiteX20" fmla="*/ 2383575 w 3462355"/>
              <a:gd name="connsiteY20" fmla="*/ 737954 h 1914779"/>
              <a:gd name="connsiteX21" fmla="*/ 2337491 w 3462355"/>
              <a:gd name="connsiteY21" fmla="*/ 811006 h 1914779"/>
              <a:gd name="connsiteX22" fmla="*/ 2383514 w 3462355"/>
              <a:gd name="connsiteY22" fmla="*/ 737926 h 1914779"/>
              <a:gd name="connsiteX23" fmla="*/ 2399137 w 3462355"/>
              <a:gd name="connsiteY23" fmla="*/ 705725 h 1914779"/>
              <a:gd name="connsiteX24" fmla="*/ 2399148 w 3462355"/>
              <a:gd name="connsiteY24" fmla="*/ 705693 h 1914779"/>
              <a:gd name="connsiteX25" fmla="*/ 2659922 w 3462355"/>
              <a:gd name="connsiteY25" fmla="*/ 850320 h 1914779"/>
              <a:gd name="connsiteX26" fmla="*/ 3033087 w 3462355"/>
              <a:gd name="connsiteY26" fmla="*/ 631528 h 1914779"/>
              <a:gd name="connsiteX27" fmla="*/ 2446121 w 3462355"/>
              <a:gd name="connsiteY27" fmla="*/ 562483 h 1914779"/>
              <a:gd name="connsiteX28" fmla="*/ 2445008 w 3462355"/>
              <a:gd name="connsiteY28" fmla="*/ 572313 h 1914779"/>
              <a:gd name="connsiteX29" fmla="*/ 2435513 w 3462355"/>
              <a:gd name="connsiteY29" fmla="*/ 599910 h 1914779"/>
              <a:gd name="connsiteX30" fmla="*/ 2444995 w 3462355"/>
              <a:gd name="connsiteY30" fmla="*/ 572330 h 1914779"/>
              <a:gd name="connsiteX31" fmla="*/ 2446110 w 3462355"/>
              <a:gd name="connsiteY31" fmla="*/ 562495 h 1914779"/>
              <a:gd name="connsiteX32" fmla="*/ 2446121 w 3462355"/>
              <a:gd name="connsiteY32" fmla="*/ 562483 h 1914779"/>
              <a:gd name="connsiteX33" fmla="*/ 428146 w 3462355"/>
              <a:gd name="connsiteY33" fmla="*/ 0 h 1914779"/>
              <a:gd name="connsiteX34" fmla="*/ 856292 w 3462355"/>
              <a:gd name="connsiteY34" fmla="*/ 410261 h 1914779"/>
              <a:gd name="connsiteX35" fmla="*/ 1157645 w 3462355"/>
              <a:gd name="connsiteY35" fmla="*/ 410261 h 1914779"/>
              <a:gd name="connsiteX36" fmla="*/ 1157663 w 3462355"/>
              <a:gd name="connsiteY36" fmla="*/ 410145 h 1914779"/>
              <a:gd name="connsiteX37" fmla="*/ 1157647 w 3462355"/>
              <a:gd name="connsiteY37" fmla="*/ 410319 h 1914779"/>
              <a:gd name="connsiteX38" fmla="*/ 1158849 w 3462355"/>
              <a:gd name="connsiteY38" fmla="*/ 446039 h 1914779"/>
              <a:gd name="connsiteX39" fmla="*/ 1158858 w 3462355"/>
              <a:gd name="connsiteY39" fmla="*/ 446099 h 1914779"/>
              <a:gd name="connsiteX40" fmla="*/ 856292 w 3462355"/>
              <a:gd name="connsiteY40" fmla="*/ 446099 h 1914779"/>
              <a:gd name="connsiteX41" fmla="*/ 428146 w 3462355"/>
              <a:gd name="connsiteY41" fmla="*/ 856359 h 1914779"/>
              <a:gd name="connsiteX42" fmla="*/ 0 w 3462355"/>
              <a:gd name="connsiteY42" fmla="*/ 428180 h 1914779"/>
              <a:gd name="connsiteX43" fmla="*/ 428146 w 3462355"/>
              <a:gd name="connsiteY43" fmla="*/ 0 h 1914779"/>
              <a:gd name="connsiteX0" fmla="*/ 1421942 w 3462355"/>
              <a:gd name="connsiteY0" fmla="*/ 952021 h 1914779"/>
              <a:gd name="connsiteX1" fmla="*/ 1448190 w 3462355"/>
              <a:gd name="connsiteY1" fmla="*/ 974798 h 1914779"/>
              <a:gd name="connsiteX2" fmla="*/ 1435120 w 3462355"/>
              <a:gd name="connsiteY2" fmla="*/ 961631 h 1914779"/>
              <a:gd name="connsiteX3" fmla="*/ 1435190 w 3462355"/>
              <a:gd name="connsiteY3" fmla="*/ 961673 h 1914779"/>
              <a:gd name="connsiteX4" fmla="*/ 1448258 w 3462355"/>
              <a:gd name="connsiteY4" fmla="*/ 974765 h 1914779"/>
              <a:gd name="connsiteX5" fmla="*/ 1206695 w 3462355"/>
              <a:gd name="connsiteY5" fmla="*/ 1204348 h 1914779"/>
              <a:gd name="connsiteX6" fmla="*/ 1313130 w 3462355"/>
              <a:gd name="connsiteY6" fmla="*/ 1486600 h 1914779"/>
              <a:gd name="connsiteX7" fmla="*/ 884985 w 3462355"/>
              <a:gd name="connsiteY7" fmla="*/ 1914779 h 1914779"/>
              <a:gd name="connsiteX8" fmla="*/ 456839 w 3462355"/>
              <a:gd name="connsiteY8" fmla="*/ 1486600 h 1914779"/>
              <a:gd name="connsiteX9" fmla="*/ 884985 w 3462355"/>
              <a:gd name="connsiteY9" fmla="*/ 1058420 h 1914779"/>
              <a:gd name="connsiteX10" fmla="*/ 1182811 w 3462355"/>
              <a:gd name="connsiteY10" fmla="*/ 1179202 h 1914779"/>
              <a:gd name="connsiteX11" fmla="*/ 1421942 w 3462355"/>
              <a:gd name="connsiteY11" fmla="*/ 952021 h 1914779"/>
              <a:gd name="connsiteX12" fmla="*/ 3033087 w 3462355"/>
              <a:gd name="connsiteY12" fmla="*/ 631528 h 1914779"/>
              <a:gd name="connsiteX13" fmla="*/ 3462355 w 3462355"/>
              <a:gd name="connsiteY13" fmla="*/ 1059608 h 1914779"/>
              <a:gd name="connsiteX14" fmla="*/ 3034209 w 3462355"/>
              <a:gd name="connsiteY14" fmla="*/ 1487788 h 1914779"/>
              <a:gd name="connsiteX15" fmla="*/ 2606063 w 3462355"/>
              <a:gd name="connsiteY15" fmla="*/ 1059608 h 1914779"/>
              <a:gd name="connsiteX16" fmla="*/ 2644374 w 3462355"/>
              <a:gd name="connsiteY16" fmla="*/ 882694 h 1914779"/>
              <a:gd name="connsiteX17" fmla="*/ 2383575 w 3462355"/>
              <a:gd name="connsiteY17" fmla="*/ 737954 h 1914779"/>
              <a:gd name="connsiteX18" fmla="*/ 2337491 w 3462355"/>
              <a:gd name="connsiteY18" fmla="*/ 811006 h 1914779"/>
              <a:gd name="connsiteX19" fmla="*/ 2383514 w 3462355"/>
              <a:gd name="connsiteY19" fmla="*/ 737926 h 1914779"/>
              <a:gd name="connsiteX20" fmla="*/ 2399137 w 3462355"/>
              <a:gd name="connsiteY20" fmla="*/ 705725 h 1914779"/>
              <a:gd name="connsiteX21" fmla="*/ 2399148 w 3462355"/>
              <a:gd name="connsiteY21" fmla="*/ 705693 h 1914779"/>
              <a:gd name="connsiteX22" fmla="*/ 2659922 w 3462355"/>
              <a:gd name="connsiteY22" fmla="*/ 850320 h 1914779"/>
              <a:gd name="connsiteX23" fmla="*/ 3033087 w 3462355"/>
              <a:gd name="connsiteY23" fmla="*/ 631528 h 1914779"/>
              <a:gd name="connsiteX24" fmla="*/ 2446121 w 3462355"/>
              <a:gd name="connsiteY24" fmla="*/ 562483 h 1914779"/>
              <a:gd name="connsiteX25" fmla="*/ 2445008 w 3462355"/>
              <a:gd name="connsiteY25" fmla="*/ 572313 h 1914779"/>
              <a:gd name="connsiteX26" fmla="*/ 2435513 w 3462355"/>
              <a:gd name="connsiteY26" fmla="*/ 599910 h 1914779"/>
              <a:gd name="connsiteX27" fmla="*/ 2444995 w 3462355"/>
              <a:gd name="connsiteY27" fmla="*/ 572330 h 1914779"/>
              <a:gd name="connsiteX28" fmla="*/ 2446110 w 3462355"/>
              <a:gd name="connsiteY28" fmla="*/ 562495 h 1914779"/>
              <a:gd name="connsiteX29" fmla="*/ 2446121 w 3462355"/>
              <a:gd name="connsiteY29" fmla="*/ 562483 h 1914779"/>
              <a:gd name="connsiteX30" fmla="*/ 428146 w 3462355"/>
              <a:gd name="connsiteY30" fmla="*/ 0 h 1914779"/>
              <a:gd name="connsiteX31" fmla="*/ 856292 w 3462355"/>
              <a:gd name="connsiteY31" fmla="*/ 410261 h 1914779"/>
              <a:gd name="connsiteX32" fmla="*/ 1157645 w 3462355"/>
              <a:gd name="connsiteY32" fmla="*/ 410261 h 1914779"/>
              <a:gd name="connsiteX33" fmla="*/ 1157663 w 3462355"/>
              <a:gd name="connsiteY33" fmla="*/ 410145 h 1914779"/>
              <a:gd name="connsiteX34" fmla="*/ 1157647 w 3462355"/>
              <a:gd name="connsiteY34" fmla="*/ 410319 h 1914779"/>
              <a:gd name="connsiteX35" fmla="*/ 1158849 w 3462355"/>
              <a:gd name="connsiteY35" fmla="*/ 446039 h 1914779"/>
              <a:gd name="connsiteX36" fmla="*/ 1158858 w 3462355"/>
              <a:gd name="connsiteY36" fmla="*/ 446099 h 1914779"/>
              <a:gd name="connsiteX37" fmla="*/ 856292 w 3462355"/>
              <a:gd name="connsiteY37" fmla="*/ 446099 h 1914779"/>
              <a:gd name="connsiteX38" fmla="*/ 428146 w 3462355"/>
              <a:gd name="connsiteY38" fmla="*/ 856359 h 1914779"/>
              <a:gd name="connsiteX39" fmla="*/ 0 w 3462355"/>
              <a:gd name="connsiteY39" fmla="*/ 428180 h 1914779"/>
              <a:gd name="connsiteX40" fmla="*/ 428146 w 3462355"/>
              <a:gd name="connsiteY40" fmla="*/ 0 h 1914779"/>
              <a:gd name="connsiteX0" fmla="*/ 1421942 w 3462355"/>
              <a:gd name="connsiteY0" fmla="*/ 952021 h 1914779"/>
              <a:gd name="connsiteX1" fmla="*/ 1448190 w 3462355"/>
              <a:gd name="connsiteY1" fmla="*/ 974798 h 1914779"/>
              <a:gd name="connsiteX2" fmla="*/ 1435120 w 3462355"/>
              <a:gd name="connsiteY2" fmla="*/ 961631 h 1914779"/>
              <a:gd name="connsiteX3" fmla="*/ 1435190 w 3462355"/>
              <a:gd name="connsiteY3" fmla="*/ 961673 h 1914779"/>
              <a:gd name="connsiteX4" fmla="*/ 1448258 w 3462355"/>
              <a:gd name="connsiteY4" fmla="*/ 974765 h 1914779"/>
              <a:gd name="connsiteX5" fmla="*/ 1206695 w 3462355"/>
              <a:gd name="connsiteY5" fmla="*/ 1204348 h 1914779"/>
              <a:gd name="connsiteX6" fmla="*/ 1313130 w 3462355"/>
              <a:gd name="connsiteY6" fmla="*/ 1486600 h 1914779"/>
              <a:gd name="connsiteX7" fmla="*/ 884985 w 3462355"/>
              <a:gd name="connsiteY7" fmla="*/ 1914779 h 1914779"/>
              <a:gd name="connsiteX8" fmla="*/ 456839 w 3462355"/>
              <a:gd name="connsiteY8" fmla="*/ 1486600 h 1914779"/>
              <a:gd name="connsiteX9" fmla="*/ 884985 w 3462355"/>
              <a:gd name="connsiteY9" fmla="*/ 1058420 h 1914779"/>
              <a:gd name="connsiteX10" fmla="*/ 1182811 w 3462355"/>
              <a:gd name="connsiteY10" fmla="*/ 1179202 h 1914779"/>
              <a:gd name="connsiteX11" fmla="*/ 1421942 w 3462355"/>
              <a:gd name="connsiteY11" fmla="*/ 952021 h 1914779"/>
              <a:gd name="connsiteX12" fmla="*/ 3033087 w 3462355"/>
              <a:gd name="connsiteY12" fmla="*/ 631528 h 1914779"/>
              <a:gd name="connsiteX13" fmla="*/ 3462355 w 3462355"/>
              <a:gd name="connsiteY13" fmla="*/ 1059608 h 1914779"/>
              <a:gd name="connsiteX14" fmla="*/ 3034209 w 3462355"/>
              <a:gd name="connsiteY14" fmla="*/ 1487788 h 1914779"/>
              <a:gd name="connsiteX15" fmla="*/ 2606063 w 3462355"/>
              <a:gd name="connsiteY15" fmla="*/ 1059608 h 1914779"/>
              <a:gd name="connsiteX16" fmla="*/ 2644374 w 3462355"/>
              <a:gd name="connsiteY16" fmla="*/ 882694 h 1914779"/>
              <a:gd name="connsiteX17" fmla="*/ 2383575 w 3462355"/>
              <a:gd name="connsiteY17" fmla="*/ 737954 h 1914779"/>
              <a:gd name="connsiteX18" fmla="*/ 2383514 w 3462355"/>
              <a:gd name="connsiteY18" fmla="*/ 737926 h 1914779"/>
              <a:gd name="connsiteX19" fmla="*/ 2399137 w 3462355"/>
              <a:gd name="connsiteY19" fmla="*/ 705725 h 1914779"/>
              <a:gd name="connsiteX20" fmla="*/ 2399148 w 3462355"/>
              <a:gd name="connsiteY20" fmla="*/ 705693 h 1914779"/>
              <a:gd name="connsiteX21" fmla="*/ 2659922 w 3462355"/>
              <a:gd name="connsiteY21" fmla="*/ 850320 h 1914779"/>
              <a:gd name="connsiteX22" fmla="*/ 3033087 w 3462355"/>
              <a:gd name="connsiteY22" fmla="*/ 631528 h 1914779"/>
              <a:gd name="connsiteX23" fmla="*/ 2446121 w 3462355"/>
              <a:gd name="connsiteY23" fmla="*/ 562483 h 1914779"/>
              <a:gd name="connsiteX24" fmla="*/ 2445008 w 3462355"/>
              <a:gd name="connsiteY24" fmla="*/ 572313 h 1914779"/>
              <a:gd name="connsiteX25" fmla="*/ 2435513 w 3462355"/>
              <a:gd name="connsiteY25" fmla="*/ 599910 h 1914779"/>
              <a:gd name="connsiteX26" fmla="*/ 2444995 w 3462355"/>
              <a:gd name="connsiteY26" fmla="*/ 572330 h 1914779"/>
              <a:gd name="connsiteX27" fmla="*/ 2446110 w 3462355"/>
              <a:gd name="connsiteY27" fmla="*/ 562495 h 1914779"/>
              <a:gd name="connsiteX28" fmla="*/ 2446121 w 3462355"/>
              <a:gd name="connsiteY28" fmla="*/ 562483 h 1914779"/>
              <a:gd name="connsiteX29" fmla="*/ 428146 w 3462355"/>
              <a:gd name="connsiteY29" fmla="*/ 0 h 1914779"/>
              <a:gd name="connsiteX30" fmla="*/ 856292 w 3462355"/>
              <a:gd name="connsiteY30" fmla="*/ 410261 h 1914779"/>
              <a:gd name="connsiteX31" fmla="*/ 1157645 w 3462355"/>
              <a:gd name="connsiteY31" fmla="*/ 410261 h 1914779"/>
              <a:gd name="connsiteX32" fmla="*/ 1157663 w 3462355"/>
              <a:gd name="connsiteY32" fmla="*/ 410145 h 1914779"/>
              <a:gd name="connsiteX33" fmla="*/ 1157647 w 3462355"/>
              <a:gd name="connsiteY33" fmla="*/ 410319 h 1914779"/>
              <a:gd name="connsiteX34" fmla="*/ 1158849 w 3462355"/>
              <a:gd name="connsiteY34" fmla="*/ 446039 h 1914779"/>
              <a:gd name="connsiteX35" fmla="*/ 1158858 w 3462355"/>
              <a:gd name="connsiteY35" fmla="*/ 446099 h 1914779"/>
              <a:gd name="connsiteX36" fmla="*/ 856292 w 3462355"/>
              <a:gd name="connsiteY36" fmla="*/ 446099 h 1914779"/>
              <a:gd name="connsiteX37" fmla="*/ 428146 w 3462355"/>
              <a:gd name="connsiteY37" fmla="*/ 856359 h 1914779"/>
              <a:gd name="connsiteX38" fmla="*/ 0 w 3462355"/>
              <a:gd name="connsiteY38" fmla="*/ 428180 h 1914779"/>
              <a:gd name="connsiteX39" fmla="*/ 428146 w 3462355"/>
              <a:gd name="connsiteY39" fmla="*/ 0 h 1914779"/>
              <a:gd name="connsiteX0" fmla="*/ 1421942 w 3462355"/>
              <a:gd name="connsiteY0" fmla="*/ 952021 h 1914779"/>
              <a:gd name="connsiteX1" fmla="*/ 1448190 w 3462355"/>
              <a:gd name="connsiteY1" fmla="*/ 974798 h 1914779"/>
              <a:gd name="connsiteX2" fmla="*/ 1435120 w 3462355"/>
              <a:gd name="connsiteY2" fmla="*/ 961631 h 1914779"/>
              <a:gd name="connsiteX3" fmla="*/ 1435190 w 3462355"/>
              <a:gd name="connsiteY3" fmla="*/ 961673 h 1914779"/>
              <a:gd name="connsiteX4" fmla="*/ 1448258 w 3462355"/>
              <a:gd name="connsiteY4" fmla="*/ 974765 h 1914779"/>
              <a:gd name="connsiteX5" fmla="*/ 1206695 w 3462355"/>
              <a:gd name="connsiteY5" fmla="*/ 1204348 h 1914779"/>
              <a:gd name="connsiteX6" fmla="*/ 1313130 w 3462355"/>
              <a:gd name="connsiteY6" fmla="*/ 1486600 h 1914779"/>
              <a:gd name="connsiteX7" fmla="*/ 884985 w 3462355"/>
              <a:gd name="connsiteY7" fmla="*/ 1914779 h 1914779"/>
              <a:gd name="connsiteX8" fmla="*/ 456839 w 3462355"/>
              <a:gd name="connsiteY8" fmla="*/ 1486600 h 1914779"/>
              <a:gd name="connsiteX9" fmla="*/ 884985 w 3462355"/>
              <a:gd name="connsiteY9" fmla="*/ 1058420 h 1914779"/>
              <a:gd name="connsiteX10" fmla="*/ 1182811 w 3462355"/>
              <a:gd name="connsiteY10" fmla="*/ 1179202 h 1914779"/>
              <a:gd name="connsiteX11" fmla="*/ 1421942 w 3462355"/>
              <a:gd name="connsiteY11" fmla="*/ 952021 h 1914779"/>
              <a:gd name="connsiteX12" fmla="*/ 3033087 w 3462355"/>
              <a:gd name="connsiteY12" fmla="*/ 631528 h 1914779"/>
              <a:gd name="connsiteX13" fmla="*/ 3462355 w 3462355"/>
              <a:gd name="connsiteY13" fmla="*/ 1059608 h 1914779"/>
              <a:gd name="connsiteX14" fmla="*/ 3034209 w 3462355"/>
              <a:gd name="connsiteY14" fmla="*/ 1487788 h 1914779"/>
              <a:gd name="connsiteX15" fmla="*/ 2606063 w 3462355"/>
              <a:gd name="connsiteY15" fmla="*/ 1059608 h 1914779"/>
              <a:gd name="connsiteX16" fmla="*/ 2644374 w 3462355"/>
              <a:gd name="connsiteY16" fmla="*/ 882694 h 1914779"/>
              <a:gd name="connsiteX17" fmla="*/ 2383575 w 3462355"/>
              <a:gd name="connsiteY17" fmla="*/ 737954 h 1914779"/>
              <a:gd name="connsiteX18" fmla="*/ 2383514 w 3462355"/>
              <a:gd name="connsiteY18" fmla="*/ 737926 h 1914779"/>
              <a:gd name="connsiteX19" fmla="*/ 2399137 w 3462355"/>
              <a:gd name="connsiteY19" fmla="*/ 705725 h 1914779"/>
              <a:gd name="connsiteX20" fmla="*/ 2399148 w 3462355"/>
              <a:gd name="connsiteY20" fmla="*/ 705693 h 1914779"/>
              <a:gd name="connsiteX21" fmla="*/ 2659922 w 3462355"/>
              <a:gd name="connsiteY21" fmla="*/ 850320 h 1914779"/>
              <a:gd name="connsiteX22" fmla="*/ 3033087 w 3462355"/>
              <a:gd name="connsiteY22" fmla="*/ 631528 h 1914779"/>
              <a:gd name="connsiteX23" fmla="*/ 2446121 w 3462355"/>
              <a:gd name="connsiteY23" fmla="*/ 562483 h 1914779"/>
              <a:gd name="connsiteX24" fmla="*/ 2445008 w 3462355"/>
              <a:gd name="connsiteY24" fmla="*/ 572313 h 1914779"/>
              <a:gd name="connsiteX25" fmla="*/ 2435513 w 3462355"/>
              <a:gd name="connsiteY25" fmla="*/ 599910 h 1914779"/>
              <a:gd name="connsiteX26" fmla="*/ 2446110 w 3462355"/>
              <a:gd name="connsiteY26" fmla="*/ 562495 h 1914779"/>
              <a:gd name="connsiteX27" fmla="*/ 2446121 w 3462355"/>
              <a:gd name="connsiteY27" fmla="*/ 562483 h 1914779"/>
              <a:gd name="connsiteX28" fmla="*/ 428146 w 3462355"/>
              <a:gd name="connsiteY28" fmla="*/ 0 h 1914779"/>
              <a:gd name="connsiteX29" fmla="*/ 856292 w 3462355"/>
              <a:gd name="connsiteY29" fmla="*/ 410261 h 1914779"/>
              <a:gd name="connsiteX30" fmla="*/ 1157645 w 3462355"/>
              <a:gd name="connsiteY30" fmla="*/ 410261 h 1914779"/>
              <a:gd name="connsiteX31" fmla="*/ 1157663 w 3462355"/>
              <a:gd name="connsiteY31" fmla="*/ 410145 h 1914779"/>
              <a:gd name="connsiteX32" fmla="*/ 1157647 w 3462355"/>
              <a:gd name="connsiteY32" fmla="*/ 410319 h 1914779"/>
              <a:gd name="connsiteX33" fmla="*/ 1158849 w 3462355"/>
              <a:gd name="connsiteY33" fmla="*/ 446039 h 1914779"/>
              <a:gd name="connsiteX34" fmla="*/ 1158858 w 3462355"/>
              <a:gd name="connsiteY34" fmla="*/ 446099 h 1914779"/>
              <a:gd name="connsiteX35" fmla="*/ 856292 w 3462355"/>
              <a:gd name="connsiteY35" fmla="*/ 446099 h 1914779"/>
              <a:gd name="connsiteX36" fmla="*/ 428146 w 3462355"/>
              <a:gd name="connsiteY36" fmla="*/ 856359 h 1914779"/>
              <a:gd name="connsiteX37" fmla="*/ 0 w 3462355"/>
              <a:gd name="connsiteY37" fmla="*/ 428180 h 1914779"/>
              <a:gd name="connsiteX38" fmla="*/ 428146 w 3462355"/>
              <a:gd name="connsiteY38" fmla="*/ 0 h 1914779"/>
              <a:gd name="connsiteX0" fmla="*/ 1421942 w 3462355"/>
              <a:gd name="connsiteY0" fmla="*/ 952021 h 1914779"/>
              <a:gd name="connsiteX1" fmla="*/ 1448190 w 3462355"/>
              <a:gd name="connsiteY1" fmla="*/ 974798 h 1914779"/>
              <a:gd name="connsiteX2" fmla="*/ 1435120 w 3462355"/>
              <a:gd name="connsiteY2" fmla="*/ 961631 h 1914779"/>
              <a:gd name="connsiteX3" fmla="*/ 1435190 w 3462355"/>
              <a:gd name="connsiteY3" fmla="*/ 961673 h 1914779"/>
              <a:gd name="connsiteX4" fmla="*/ 1448258 w 3462355"/>
              <a:gd name="connsiteY4" fmla="*/ 974765 h 1914779"/>
              <a:gd name="connsiteX5" fmla="*/ 1206695 w 3462355"/>
              <a:gd name="connsiteY5" fmla="*/ 1204348 h 1914779"/>
              <a:gd name="connsiteX6" fmla="*/ 1313130 w 3462355"/>
              <a:gd name="connsiteY6" fmla="*/ 1486600 h 1914779"/>
              <a:gd name="connsiteX7" fmla="*/ 884985 w 3462355"/>
              <a:gd name="connsiteY7" fmla="*/ 1914779 h 1914779"/>
              <a:gd name="connsiteX8" fmla="*/ 456839 w 3462355"/>
              <a:gd name="connsiteY8" fmla="*/ 1486600 h 1914779"/>
              <a:gd name="connsiteX9" fmla="*/ 884985 w 3462355"/>
              <a:gd name="connsiteY9" fmla="*/ 1058420 h 1914779"/>
              <a:gd name="connsiteX10" fmla="*/ 1182811 w 3462355"/>
              <a:gd name="connsiteY10" fmla="*/ 1179202 h 1914779"/>
              <a:gd name="connsiteX11" fmla="*/ 1421942 w 3462355"/>
              <a:gd name="connsiteY11" fmla="*/ 952021 h 1914779"/>
              <a:gd name="connsiteX12" fmla="*/ 3033087 w 3462355"/>
              <a:gd name="connsiteY12" fmla="*/ 631528 h 1914779"/>
              <a:gd name="connsiteX13" fmla="*/ 3462355 w 3462355"/>
              <a:gd name="connsiteY13" fmla="*/ 1059608 h 1914779"/>
              <a:gd name="connsiteX14" fmla="*/ 3034209 w 3462355"/>
              <a:gd name="connsiteY14" fmla="*/ 1487788 h 1914779"/>
              <a:gd name="connsiteX15" fmla="*/ 2606063 w 3462355"/>
              <a:gd name="connsiteY15" fmla="*/ 1059608 h 1914779"/>
              <a:gd name="connsiteX16" fmla="*/ 2644374 w 3462355"/>
              <a:gd name="connsiteY16" fmla="*/ 882694 h 1914779"/>
              <a:gd name="connsiteX17" fmla="*/ 2383575 w 3462355"/>
              <a:gd name="connsiteY17" fmla="*/ 737954 h 1914779"/>
              <a:gd name="connsiteX18" fmla="*/ 2383514 w 3462355"/>
              <a:gd name="connsiteY18" fmla="*/ 737926 h 1914779"/>
              <a:gd name="connsiteX19" fmla="*/ 2399137 w 3462355"/>
              <a:gd name="connsiteY19" fmla="*/ 705725 h 1914779"/>
              <a:gd name="connsiteX20" fmla="*/ 2399148 w 3462355"/>
              <a:gd name="connsiteY20" fmla="*/ 705693 h 1914779"/>
              <a:gd name="connsiteX21" fmla="*/ 2659922 w 3462355"/>
              <a:gd name="connsiteY21" fmla="*/ 850320 h 1914779"/>
              <a:gd name="connsiteX22" fmla="*/ 3033087 w 3462355"/>
              <a:gd name="connsiteY22" fmla="*/ 631528 h 1914779"/>
              <a:gd name="connsiteX23" fmla="*/ 2446121 w 3462355"/>
              <a:gd name="connsiteY23" fmla="*/ 562483 h 1914779"/>
              <a:gd name="connsiteX24" fmla="*/ 2435513 w 3462355"/>
              <a:gd name="connsiteY24" fmla="*/ 599910 h 1914779"/>
              <a:gd name="connsiteX25" fmla="*/ 2446110 w 3462355"/>
              <a:gd name="connsiteY25" fmla="*/ 562495 h 1914779"/>
              <a:gd name="connsiteX26" fmla="*/ 2446121 w 3462355"/>
              <a:gd name="connsiteY26" fmla="*/ 562483 h 1914779"/>
              <a:gd name="connsiteX27" fmla="*/ 428146 w 3462355"/>
              <a:gd name="connsiteY27" fmla="*/ 0 h 1914779"/>
              <a:gd name="connsiteX28" fmla="*/ 856292 w 3462355"/>
              <a:gd name="connsiteY28" fmla="*/ 410261 h 1914779"/>
              <a:gd name="connsiteX29" fmla="*/ 1157645 w 3462355"/>
              <a:gd name="connsiteY29" fmla="*/ 410261 h 1914779"/>
              <a:gd name="connsiteX30" fmla="*/ 1157663 w 3462355"/>
              <a:gd name="connsiteY30" fmla="*/ 410145 h 1914779"/>
              <a:gd name="connsiteX31" fmla="*/ 1157647 w 3462355"/>
              <a:gd name="connsiteY31" fmla="*/ 410319 h 1914779"/>
              <a:gd name="connsiteX32" fmla="*/ 1158849 w 3462355"/>
              <a:gd name="connsiteY32" fmla="*/ 446039 h 1914779"/>
              <a:gd name="connsiteX33" fmla="*/ 1158858 w 3462355"/>
              <a:gd name="connsiteY33" fmla="*/ 446099 h 1914779"/>
              <a:gd name="connsiteX34" fmla="*/ 856292 w 3462355"/>
              <a:gd name="connsiteY34" fmla="*/ 446099 h 1914779"/>
              <a:gd name="connsiteX35" fmla="*/ 428146 w 3462355"/>
              <a:gd name="connsiteY35" fmla="*/ 856359 h 1914779"/>
              <a:gd name="connsiteX36" fmla="*/ 0 w 3462355"/>
              <a:gd name="connsiteY36" fmla="*/ 428180 h 1914779"/>
              <a:gd name="connsiteX37" fmla="*/ 428146 w 3462355"/>
              <a:gd name="connsiteY37" fmla="*/ 0 h 1914779"/>
              <a:gd name="connsiteX0" fmla="*/ 1421942 w 3462355"/>
              <a:gd name="connsiteY0" fmla="*/ 952021 h 1914779"/>
              <a:gd name="connsiteX1" fmla="*/ 1448190 w 3462355"/>
              <a:gd name="connsiteY1" fmla="*/ 974798 h 1914779"/>
              <a:gd name="connsiteX2" fmla="*/ 1435120 w 3462355"/>
              <a:gd name="connsiteY2" fmla="*/ 961631 h 1914779"/>
              <a:gd name="connsiteX3" fmla="*/ 1435190 w 3462355"/>
              <a:gd name="connsiteY3" fmla="*/ 961673 h 1914779"/>
              <a:gd name="connsiteX4" fmla="*/ 1448258 w 3462355"/>
              <a:gd name="connsiteY4" fmla="*/ 974765 h 1914779"/>
              <a:gd name="connsiteX5" fmla="*/ 1206695 w 3462355"/>
              <a:gd name="connsiteY5" fmla="*/ 1204348 h 1914779"/>
              <a:gd name="connsiteX6" fmla="*/ 1313130 w 3462355"/>
              <a:gd name="connsiteY6" fmla="*/ 1486600 h 1914779"/>
              <a:gd name="connsiteX7" fmla="*/ 884985 w 3462355"/>
              <a:gd name="connsiteY7" fmla="*/ 1914779 h 1914779"/>
              <a:gd name="connsiteX8" fmla="*/ 456839 w 3462355"/>
              <a:gd name="connsiteY8" fmla="*/ 1486600 h 1914779"/>
              <a:gd name="connsiteX9" fmla="*/ 884985 w 3462355"/>
              <a:gd name="connsiteY9" fmla="*/ 1058420 h 1914779"/>
              <a:gd name="connsiteX10" fmla="*/ 1182811 w 3462355"/>
              <a:gd name="connsiteY10" fmla="*/ 1179202 h 1914779"/>
              <a:gd name="connsiteX11" fmla="*/ 1421942 w 3462355"/>
              <a:gd name="connsiteY11" fmla="*/ 952021 h 1914779"/>
              <a:gd name="connsiteX12" fmla="*/ 3033087 w 3462355"/>
              <a:gd name="connsiteY12" fmla="*/ 631528 h 1914779"/>
              <a:gd name="connsiteX13" fmla="*/ 3462355 w 3462355"/>
              <a:gd name="connsiteY13" fmla="*/ 1059608 h 1914779"/>
              <a:gd name="connsiteX14" fmla="*/ 3034209 w 3462355"/>
              <a:gd name="connsiteY14" fmla="*/ 1487788 h 1914779"/>
              <a:gd name="connsiteX15" fmla="*/ 2606063 w 3462355"/>
              <a:gd name="connsiteY15" fmla="*/ 1059608 h 1914779"/>
              <a:gd name="connsiteX16" fmla="*/ 2644374 w 3462355"/>
              <a:gd name="connsiteY16" fmla="*/ 882694 h 1914779"/>
              <a:gd name="connsiteX17" fmla="*/ 2383575 w 3462355"/>
              <a:gd name="connsiteY17" fmla="*/ 737954 h 1914779"/>
              <a:gd name="connsiteX18" fmla="*/ 2383514 w 3462355"/>
              <a:gd name="connsiteY18" fmla="*/ 737926 h 1914779"/>
              <a:gd name="connsiteX19" fmla="*/ 2399137 w 3462355"/>
              <a:gd name="connsiteY19" fmla="*/ 705725 h 1914779"/>
              <a:gd name="connsiteX20" fmla="*/ 2399148 w 3462355"/>
              <a:gd name="connsiteY20" fmla="*/ 705693 h 1914779"/>
              <a:gd name="connsiteX21" fmla="*/ 2659922 w 3462355"/>
              <a:gd name="connsiteY21" fmla="*/ 850320 h 1914779"/>
              <a:gd name="connsiteX22" fmla="*/ 3033087 w 3462355"/>
              <a:gd name="connsiteY22" fmla="*/ 631528 h 1914779"/>
              <a:gd name="connsiteX23" fmla="*/ 2446110 w 3462355"/>
              <a:gd name="connsiteY23" fmla="*/ 562495 h 1914779"/>
              <a:gd name="connsiteX24" fmla="*/ 2435513 w 3462355"/>
              <a:gd name="connsiteY24" fmla="*/ 599910 h 1914779"/>
              <a:gd name="connsiteX25" fmla="*/ 2446110 w 3462355"/>
              <a:gd name="connsiteY25" fmla="*/ 562495 h 1914779"/>
              <a:gd name="connsiteX26" fmla="*/ 428146 w 3462355"/>
              <a:gd name="connsiteY26" fmla="*/ 0 h 1914779"/>
              <a:gd name="connsiteX27" fmla="*/ 856292 w 3462355"/>
              <a:gd name="connsiteY27" fmla="*/ 410261 h 1914779"/>
              <a:gd name="connsiteX28" fmla="*/ 1157645 w 3462355"/>
              <a:gd name="connsiteY28" fmla="*/ 410261 h 1914779"/>
              <a:gd name="connsiteX29" fmla="*/ 1157663 w 3462355"/>
              <a:gd name="connsiteY29" fmla="*/ 410145 h 1914779"/>
              <a:gd name="connsiteX30" fmla="*/ 1157647 w 3462355"/>
              <a:gd name="connsiteY30" fmla="*/ 410319 h 1914779"/>
              <a:gd name="connsiteX31" fmla="*/ 1158849 w 3462355"/>
              <a:gd name="connsiteY31" fmla="*/ 446039 h 1914779"/>
              <a:gd name="connsiteX32" fmla="*/ 1158858 w 3462355"/>
              <a:gd name="connsiteY32" fmla="*/ 446099 h 1914779"/>
              <a:gd name="connsiteX33" fmla="*/ 856292 w 3462355"/>
              <a:gd name="connsiteY33" fmla="*/ 446099 h 1914779"/>
              <a:gd name="connsiteX34" fmla="*/ 428146 w 3462355"/>
              <a:gd name="connsiteY34" fmla="*/ 856359 h 1914779"/>
              <a:gd name="connsiteX35" fmla="*/ 0 w 3462355"/>
              <a:gd name="connsiteY35" fmla="*/ 428180 h 1914779"/>
              <a:gd name="connsiteX36" fmla="*/ 428146 w 3462355"/>
              <a:gd name="connsiteY36" fmla="*/ 0 h 1914779"/>
              <a:gd name="connsiteX0" fmla="*/ 1421942 w 3462355"/>
              <a:gd name="connsiteY0" fmla="*/ 952021 h 1914779"/>
              <a:gd name="connsiteX1" fmla="*/ 1448190 w 3462355"/>
              <a:gd name="connsiteY1" fmla="*/ 974798 h 1914779"/>
              <a:gd name="connsiteX2" fmla="*/ 1435120 w 3462355"/>
              <a:gd name="connsiteY2" fmla="*/ 961631 h 1914779"/>
              <a:gd name="connsiteX3" fmla="*/ 1435190 w 3462355"/>
              <a:gd name="connsiteY3" fmla="*/ 961673 h 1914779"/>
              <a:gd name="connsiteX4" fmla="*/ 1448258 w 3462355"/>
              <a:gd name="connsiteY4" fmla="*/ 974765 h 1914779"/>
              <a:gd name="connsiteX5" fmla="*/ 1206695 w 3462355"/>
              <a:gd name="connsiteY5" fmla="*/ 1204348 h 1914779"/>
              <a:gd name="connsiteX6" fmla="*/ 1313130 w 3462355"/>
              <a:gd name="connsiteY6" fmla="*/ 1486600 h 1914779"/>
              <a:gd name="connsiteX7" fmla="*/ 884985 w 3462355"/>
              <a:gd name="connsiteY7" fmla="*/ 1914779 h 1914779"/>
              <a:gd name="connsiteX8" fmla="*/ 456839 w 3462355"/>
              <a:gd name="connsiteY8" fmla="*/ 1486600 h 1914779"/>
              <a:gd name="connsiteX9" fmla="*/ 884985 w 3462355"/>
              <a:gd name="connsiteY9" fmla="*/ 1058420 h 1914779"/>
              <a:gd name="connsiteX10" fmla="*/ 1182811 w 3462355"/>
              <a:gd name="connsiteY10" fmla="*/ 1179202 h 1914779"/>
              <a:gd name="connsiteX11" fmla="*/ 1421942 w 3462355"/>
              <a:gd name="connsiteY11" fmla="*/ 952021 h 1914779"/>
              <a:gd name="connsiteX12" fmla="*/ 3033087 w 3462355"/>
              <a:gd name="connsiteY12" fmla="*/ 631528 h 1914779"/>
              <a:gd name="connsiteX13" fmla="*/ 3462355 w 3462355"/>
              <a:gd name="connsiteY13" fmla="*/ 1059608 h 1914779"/>
              <a:gd name="connsiteX14" fmla="*/ 3034209 w 3462355"/>
              <a:gd name="connsiteY14" fmla="*/ 1487788 h 1914779"/>
              <a:gd name="connsiteX15" fmla="*/ 2606063 w 3462355"/>
              <a:gd name="connsiteY15" fmla="*/ 1059608 h 1914779"/>
              <a:gd name="connsiteX16" fmla="*/ 2644374 w 3462355"/>
              <a:gd name="connsiteY16" fmla="*/ 882694 h 1914779"/>
              <a:gd name="connsiteX17" fmla="*/ 2383575 w 3462355"/>
              <a:gd name="connsiteY17" fmla="*/ 737954 h 1914779"/>
              <a:gd name="connsiteX18" fmla="*/ 2383514 w 3462355"/>
              <a:gd name="connsiteY18" fmla="*/ 737926 h 1914779"/>
              <a:gd name="connsiteX19" fmla="*/ 2399137 w 3462355"/>
              <a:gd name="connsiteY19" fmla="*/ 705725 h 1914779"/>
              <a:gd name="connsiteX20" fmla="*/ 2399148 w 3462355"/>
              <a:gd name="connsiteY20" fmla="*/ 705693 h 1914779"/>
              <a:gd name="connsiteX21" fmla="*/ 2659922 w 3462355"/>
              <a:gd name="connsiteY21" fmla="*/ 850320 h 1914779"/>
              <a:gd name="connsiteX22" fmla="*/ 3033087 w 3462355"/>
              <a:gd name="connsiteY22" fmla="*/ 631528 h 1914779"/>
              <a:gd name="connsiteX23" fmla="*/ 428146 w 3462355"/>
              <a:gd name="connsiteY23" fmla="*/ 0 h 1914779"/>
              <a:gd name="connsiteX24" fmla="*/ 856292 w 3462355"/>
              <a:gd name="connsiteY24" fmla="*/ 410261 h 1914779"/>
              <a:gd name="connsiteX25" fmla="*/ 1157645 w 3462355"/>
              <a:gd name="connsiteY25" fmla="*/ 410261 h 1914779"/>
              <a:gd name="connsiteX26" fmla="*/ 1157663 w 3462355"/>
              <a:gd name="connsiteY26" fmla="*/ 410145 h 1914779"/>
              <a:gd name="connsiteX27" fmla="*/ 1157647 w 3462355"/>
              <a:gd name="connsiteY27" fmla="*/ 410319 h 1914779"/>
              <a:gd name="connsiteX28" fmla="*/ 1158849 w 3462355"/>
              <a:gd name="connsiteY28" fmla="*/ 446039 h 1914779"/>
              <a:gd name="connsiteX29" fmla="*/ 1158858 w 3462355"/>
              <a:gd name="connsiteY29" fmla="*/ 446099 h 1914779"/>
              <a:gd name="connsiteX30" fmla="*/ 856292 w 3462355"/>
              <a:gd name="connsiteY30" fmla="*/ 446099 h 1914779"/>
              <a:gd name="connsiteX31" fmla="*/ 428146 w 3462355"/>
              <a:gd name="connsiteY31" fmla="*/ 856359 h 1914779"/>
              <a:gd name="connsiteX32" fmla="*/ 0 w 3462355"/>
              <a:gd name="connsiteY32" fmla="*/ 428180 h 1914779"/>
              <a:gd name="connsiteX33" fmla="*/ 428146 w 3462355"/>
              <a:gd name="connsiteY33" fmla="*/ 0 h 191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62355" h="1914779">
                <a:moveTo>
                  <a:pt x="1421942" y="952021"/>
                </a:moveTo>
                <a:lnTo>
                  <a:pt x="1448190" y="974798"/>
                </a:lnTo>
                <a:lnTo>
                  <a:pt x="1435120" y="961631"/>
                </a:lnTo>
                <a:lnTo>
                  <a:pt x="1435190" y="961673"/>
                </a:lnTo>
                <a:lnTo>
                  <a:pt x="1448258" y="974765"/>
                </a:lnTo>
                <a:lnTo>
                  <a:pt x="1206695" y="1204348"/>
                </a:lnTo>
                <a:cubicBezTo>
                  <a:pt x="1273698" y="1279688"/>
                  <a:pt x="1313130" y="1378986"/>
                  <a:pt x="1313130" y="1486600"/>
                </a:cubicBezTo>
                <a:cubicBezTo>
                  <a:pt x="1313130" y="1723410"/>
                  <a:pt x="1121899" y="1914779"/>
                  <a:pt x="884985" y="1914779"/>
                </a:cubicBezTo>
                <a:cubicBezTo>
                  <a:pt x="648230" y="1914779"/>
                  <a:pt x="456839" y="1723410"/>
                  <a:pt x="456839" y="1486600"/>
                </a:cubicBezTo>
                <a:cubicBezTo>
                  <a:pt x="456839" y="1249789"/>
                  <a:pt x="648230" y="1058420"/>
                  <a:pt x="884985" y="1058420"/>
                </a:cubicBezTo>
                <a:cubicBezTo>
                  <a:pt x="1001038" y="1058420"/>
                  <a:pt x="1106351" y="1105050"/>
                  <a:pt x="1182811" y="1179202"/>
                </a:cubicBezTo>
                <a:lnTo>
                  <a:pt x="1421942" y="952021"/>
                </a:lnTo>
                <a:close/>
                <a:moveTo>
                  <a:pt x="3033087" y="631528"/>
                </a:moveTo>
                <a:cubicBezTo>
                  <a:pt x="3268559" y="631528"/>
                  <a:pt x="3462355" y="822798"/>
                  <a:pt x="3462355" y="1059608"/>
                </a:cubicBezTo>
                <a:cubicBezTo>
                  <a:pt x="3462355" y="1296419"/>
                  <a:pt x="3270964" y="1487788"/>
                  <a:pt x="3034209" y="1487788"/>
                </a:cubicBezTo>
                <a:cubicBezTo>
                  <a:pt x="2797455" y="1487788"/>
                  <a:pt x="2606063" y="1296419"/>
                  <a:pt x="2606063" y="1059608"/>
                </a:cubicBezTo>
                <a:cubicBezTo>
                  <a:pt x="2606063" y="996248"/>
                  <a:pt x="2620330" y="936451"/>
                  <a:pt x="2644374" y="882694"/>
                </a:cubicBezTo>
                <a:lnTo>
                  <a:pt x="2383575" y="737954"/>
                </a:lnTo>
                <a:cubicBezTo>
                  <a:pt x="2340098" y="713826"/>
                  <a:pt x="2380920" y="743297"/>
                  <a:pt x="2383514" y="737926"/>
                </a:cubicBezTo>
                <a:cubicBezTo>
                  <a:pt x="2388772" y="727236"/>
                  <a:pt x="2393879" y="716415"/>
                  <a:pt x="2399137" y="705725"/>
                </a:cubicBezTo>
                <a:cubicBezTo>
                  <a:pt x="2399141" y="705714"/>
                  <a:pt x="2399144" y="705704"/>
                  <a:pt x="2399148" y="705693"/>
                </a:cubicBezTo>
                <a:lnTo>
                  <a:pt x="2659922" y="850320"/>
                </a:lnTo>
                <a:cubicBezTo>
                  <a:pt x="2732856" y="720035"/>
                  <a:pt x="2872793" y="631528"/>
                  <a:pt x="3033087" y="631528"/>
                </a:cubicBezTo>
                <a:close/>
                <a:moveTo>
                  <a:pt x="428146" y="0"/>
                </a:moveTo>
                <a:cubicBezTo>
                  <a:pt x="658970" y="0"/>
                  <a:pt x="846674" y="181766"/>
                  <a:pt x="856292" y="410261"/>
                </a:cubicBezTo>
                <a:lnTo>
                  <a:pt x="1157645" y="410261"/>
                </a:lnTo>
                <a:cubicBezTo>
                  <a:pt x="1157651" y="410222"/>
                  <a:pt x="1157657" y="410184"/>
                  <a:pt x="1157663" y="410145"/>
                </a:cubicBezTo>
                <a:cubicBezTo>
                  <a:pt x="1157658" y="410203"/>
                  <a:pt x="1157652" y="410261"/>
                  <a:pt x="1157647" y="410319"/>
                </a:cubicBezTo>
                <a:cubicBezTo>
                  <a:pt x="1158098" y="422182"/>
                  <a:pt x="1158398" y="434176"/>
                  <a:pt x="1158849" y="446039"/>
                </a:cubicBezTo>
                <a:lnTo>
                  <a:pt x="1158858" y="446099"/>
                </a:lnTo>
                <a:lnTo>
                  <a:pt x="856292" y="446099"/>
                </a:lnTo>
                <a:cubicBezTo>
                  <a:pt x="846674" y="674494"/>
                  <a:pt x="658970" y="856359"/>
                  <a:pt x="428146" y="856359"/>
                </a:cubicBezTo>
                <a:cubicBezTo>
                  <a:pt x="191391" y="856359"/>
                  <a:pt x="0" y="664990"/>
                  <a:pt x="0" y="428180"/>
                </a:cubicBezTo>
                <a:cubicBezTo>
                  <a:pt x="0" y="191370"/>
                  <a:pt x="191391" y="0"/>
                  <a:pt x="428146" y="0"/>
                </a:cubicBezTo>
                <a:close/>
              </a:path>
            </a:pathLst>
          </a:custGeom>
          <a:solidFill>
            <a:schemeClr val="accent6">
              <a:lumMod val="75000"/>
            </a:schemeClr>
          </a:solidFill>
          <a:ln w="12700">
            <a:miter lim="400000"/>
          </a:ln>
        </p:spPr>
        <p:txBody>
          <a:bodyPr wrap="square" lIns="28575" tIns="28575" rIns="28575" bIns="28575" anchor="ctr">
            <a:noAutofit/>
          </a:bodyPr>
          <a:lstStyle/>
          <a:p>
            <a:pPr algn="ctr">
              <a:defRPr sz="3000">
                <a:solidFill>
                  <a:srgbClr val="FFFFFF"/>
                </a:solidFill>
              </a:defRPr>
            </a:pPr>
            <a:endParaRPr sz="2250" b="1">
              <a:solidFill>
                <a:schemeClr val="bg1"/>
              </a:solidFill>
            </a:endParaRPr>
          </a:p>
        </p:txBody>
      </p:sp>
      <p:sp>
        <p:nvSpPr>
          <p:cNvPr id="42" name="Freeform: Shape 41">
            <a:extLst>
              <a:ext uri="{FF2B5EF4-FFF2-40B4-BE49-F238E27FC236}">
                <a16:creationId xmlns:a16="http://schemas.microsoft.com/office/drawing/2014/main" id="{4EF9E63A-88F9-4277-B939-7C30F93645F2}"/>
              </a:ext>
            </a:extLst>
          </p:cNvPr>
          <p:cNvSpPr/>
          <p:nvPr/>
        </p:nvSpPr>
        <p:spPr>
          <a:xfrm rot="948596">
            <a:off x="8335213" y="4235766"/>
            <a:ext cx="1639595" cy="2546546"/>
          </a:xfrm>
          <a:custGeom>
            <a:avLst/>
            <a:gdLst>
              <a:gd name="connsiteX0" fmla="*/ 65874 w 1489116"/>
              <a:gd name="connsiteY0" fmla="*/ 2010452 h 2966042"/>
              <a:gd name="connsiteX1" fmla="*/ 65865 w 1489116"/>
              <a:gd name="connsiteY1" fmla="*/ 2010461 h 2966042"/>
              <a:gd name="connsiteX2" fmla="*/ 0 w 1489116"/>
              <a:gd name="connsiteY2" fmla="*/ 2049865 h 2966042"/>
              <a:gd name="connsiteX3" fmla="*/ 0 w 1489116"/>
              <a:gd name="connsiteY3" fmla="*/ 2049861 h 2966042"/>
              <a:gd name="connsiteX4" fmla="*/ 188216 w 1489116"/>
              <a:gd name="connsiteY4" fmla="*/ 1897760 h 2966042"/>
              <a:gd name="connsiteX5" fmla="*/ 186126 w 1489116"/>
              <a:gd name="connsiteY5" fmla="*/ 1900829 h 2966042"/>
              <a:gd name="connsiteX6" fmla="*/ 80277 w 1489116"/>
              <a:gd name="connsiteY6" fmla="*/ 1999744 h 2966042"/>
              <a:gd name="connsiteX7" fmla="*/ 311039 w 1489116"/>
              <a:gd name="connsiteY7" fmla="*/ 2225767 h 2966042"/>
              <a:gd name="connsiteX8" fmla="*/ 604055 w 1489116"/>
              <a:gd name="connsiteY8" fmla="*/ 2109735 h 2966042"/>
              <a:gd name="connsiteX9" fmla="*/ 1032241 w 1489116"/>
              <a:gd name="connsiteY9" fmla="*/ 2537888 h 2966042"/>
              <a:gd name="connsiteX10" fmla="*/ 604055 w 1489116"/>
              <a:gd name="connsiteY10" fmla="*/ 2966042 h 2966042"/>
              <a:gd name="connsiteX11" fmla="*/ 175983 w 1489116"/>
              <a:gd name="connsiteY11" fmla="*/ 2537888 h 2966042"/>
              <a:gd name="connsiteX12" fmla="*/ 285978 w 1489116"/>
              <a:gd name="connsiteY12" fmla="*/ 2251995 h 2966042"/>
              <a:gd name="connsiteX13" fmla="*/ 52721 w 1489116"/>
              <a:gd name="connsiteY13" fmla="*/ 2023637 h 2966042"/>
              <a:gd name="connsiteX14" fmla="*/ 52750 w 1489116"/>
              <a:gd name="connsiteY14" fmla="*/ 2023609 h 2966042"/>
              <a:gd name="connsiteX15" fmla="*/ 80275 w 1489116"/>
              <a:gd name="connsiteY15" fmla="*/ 1999742 h 2966042"/>
              <a:gd name="connsiteX16" fmla="*/ 186124 w 1489116"/>
              <a:gd name="connsiteY16" fmla="*/ 1900827 h 2966042"/>
              <a:gd name="connsiteX17" fmla="*/ 188211 w 1489116"/>
              <a:gd name="connsiteY17" fmla="*/ 1897763 h 2966042"/>
              <a:gd name="connsiteX18" fmla="*/ 1060930 w 1489116"/>
              <a:gd name="connsiteY18" fmla="*/ 1052533 h 2966042"/>
              <a:gd name="connsiteX19" fmla="*/ 1489116 w 1489116"/>
              <a:gd name="connsiteY19" fmla="*/ 1478215 h 2966042"/>
              <a:gd name="connsiteX20" fmla="*/ 1060930 w 1489116"/>
              <a:gd name="connsiteY20" fmla="*/ 1906369 h 2966042"/>
              <a:gd name="connsiteX21" fmla="*/ 632745 w 1489116"/>
              <a:gd name="connsiteY21" fmla="*/ 1493732 h 2966042"/>
              <a:gd name="connsiteX22" fmla="*/ 343357 w 1489116"/>
              <a:gd name="connsiteY22" fmla="*/ 1493732 h 2966042"/>
              <a:gd name="connsiteX23" fmla="*/ 338861 w 1489116"/>
              <a:gd name="connsiteY23" fmla="*/ 1545363 h 2966042"/>
              <a:gd name="connsiteX24" fmla="*/ 338859 w 1489116"/>
              <a:gd name="connsiteY24" fmla="*/ 1545362 h 2966042"/>
              <a:gd name="connsiteX25" fmla="*/ 343355 w 1489116"/>
              <a:gd name="connsiteY25" fmla="*/ 1493730 h 2966042"/>
              <a:gd name="connsiteX26" fmla="*/ 343355 w 1489116"/>
              <a:gd name="connsiteY26" fmla="*/ 1460362 h 2966042"/>
              <a:gd name="connsiteX27" fmla="*/ 331871 w 1489116"/>
              <a:gd name="connsiteY27" fmla="*/ 1371541 h 2966042"/>
              <a:gd name="connsiteX28" fmla="*/ 334086 w 1489116"/>
              <a:gd name="connsiteY28" fmla="*/ 1370787 h 2966042"/>
              <a:gd name="connsiteX29" fmla="*/ 343357 w 1489116"/>
              <a:gd name="connsiteY29" fmla="*/ 1460364 h 2966042"/>
              <a:gd name="connsiteX30" fmla="*/ 632858 w 1489116"/>
              <a:gd name="connsiteY30" fmla="*/ 1460364 h 2966042"/>
              <a:gd name="connsiteX31" fmla="*/ 1060930 w 1489116"/>
              <a:gd name="connsiteY31" fmla="*/ 1052533 h 2966042"/>
              <a:gd name="connsiteX32" fmla="*/ 605303 w 1489116"/>
              <a:gd name="connsiteY32" fmla="*/ 0 h 2966042"/>
              <a:gd name="connsiteX33" fmla="*/ 1033488 w 1489116"/>
              <a:gd name="connsiteY33" fmla="*/ 428154 h 2966042"/>
              <a:gd name="connsiteX34" fmla="*/ 605303 w 1489116"/>
              <a:gd name="connsiteY34" fmla="*/ 856307 h 2966042"/>
              <a:gd name="connsiteX35" fmla="*/ 338594 w 1489116"/>
              <a:gd name="connsiteY35" fmla="*/ 763069 h 2966042"/>
              <a:gd name="connsiteX36" fmla="*/ 134027 w 1489116"/>
              <a:gd name="connsiteY36" fmla="*/ 998705 h 2966042"/>
              <a:gd name="connsiteX37" fmla="*/ 134025 w 1489116"/>
              <a:gd name="connsiteY37" fmla="*/ 998703 h 2966042"/>
              <a:gd name="connsiteX38" fmla="*/ 106585 w 1489116"/>
              <a:gd name="connsiteY38" fmla="*/ 974674 h 2966042"/>
              <a:gd name="connsiteX39" fmla="*/ 311039 w 1489116"/>
              <a:gd name="connsiteY39" fmla="*/ 739176 h 2966042"/>
              <a:gd name="connsiteX40" fmla="*/ 177117 w 1489116"/>
              <a:gd name="connsiteY40" fmla="*/ 428154 h 2966042"/>
              <a:gd name="connsiteX41" fmla="*/ 605303 w 1489116"/>
              <a:gd name="connsiteY41" fmla="*/ 0 h 2966042"/>
              <a:gd name="connsiteX0" fmla="*/ 65874 w 1489116"/>
              <a:gd name="connsiteY0" fmla="*/ 2010452 h 2966042"/>
              <a:gd name="connsiteX1" fmla="*/ 65865 w 1489116"/>
              <a:gd name="connsiteY1" fmla="*/ 2010461 h 2966042"/>
              <a:gd name="connsiteX2" fmla="*/ 0 w 1489116"/>
              <a:gd name="connsiteY2" fmla="*/ 2049865 h 2966042"/>
              <a:gd name="connsiteX3" fmla="*/ 0 w 1489116"/>
              <a:gd name="connsiteY3" fmla="*/ 2049861 h 2966042"/>
              <a:gd name="connsiteX4" fmla="*/ 65874 w 1489116"/>
              <a:gd name="connsiteY4" fmla="*/ 2010452 h 2966042"/>
              <a:gd name="connsiteX5" fmla="*/ 188211 w 1489116"/>
              <a:gd name="connsiteY5" fmla="*/ 1897763 h 2966042"/>
              <a:gd name="connsiteX6" fmla="*/ 186126 w 1489116"/>
              <a:gd name="connsiteY6" fmla="*/ 1900829 h 2966042"/>
              <a:gd name="connsiteX7" fmla="*/ 80277 w 1489116"/>
              <a:gd name="connsiteY7" fmla="*/ 1999744 h 2966042"/>
              <a:gd name="connsiteX8" fmla="*/ 311039 w 1489116"/>
              <a:gd name="connsiteY8" fmla="*/ 2225767 h 2966042"/>
              <a:gd name="connsiteX9" fmla="*/ 604055 w 1489116"/>
              <a:gd name="connsiteY9" fmla="*/ 2109735 h 2966042"/>
              <a:gd name="connsiteX10" fmla="*/ 1032241 w 1489116"/>
              <a:gd name="connsiteY10" fmla="*/ 2537888 h 2966042"/>
              <a:gd name="connsiteX11" fmla="*/ 604055 w 1489116"/>
              <a:gd name="connsiteY11" fmla="*/ 2966042 h 2966042"/>
              <a:gd name="connsiteX12" fmla="*/ 175983 w 1489116"/>
              <a:gd name="connsiteY12" fmla="*/ 2537888 h 2966042"/>
              <a:gd name="connsiteX13" fmla="*/ 285978 w 1489116"/>
              <a:gd name="connsiteY13" fmla="*/ 2251995 h 2966042"/>
              <a:gd name="connsiteX14" fmla="*/ 52721 w 1489116"/>
              <a:gd name="connsiteY14" fmla="*/ 2023637 h 2966042"/>
              <a:gd name="connsiteX15" fmla="*/ 52750 w 1489116"/>
              <a:gd name="connsiteY15" fmla="*/ 2023609 h 2966042"/>
              <a:gd name="connsiteX16" fmla="*/ 80275 w 1489116"/>
              <a:gd name="connsiteY16" fmla="*/ 1999742 h 2966042"/>
              <a:gd name="connsiteX17" fmla="*/ 186124 w 1489116"/>
              <a:gd name="connsiteY17" fmla="*/ 1900827 h 2966042"/>
              <a:gd name="connsiteX18" fmla="*/ 188211 w 1489116"/>
              <a:gd name="connsiteY18" fmla="*/ 1897763 h 2966042"/>
              <a:gd name="connsiteX19" fmla="*/ 1060930 w 1489116"/>
              <a:gd name="connsiteY19" fmla="*/ 1052533 h 2966042"/>
              <a:gd name="connsiteX20" fmla="*/ 1489116 w 1489116"/>
              <a:gd name="connsiteY20" fmla="*/ 1478215 h 2966042"/>
              <a:gd name="connsiteX21" fmla="*/ 1060930 w 1489116"/>
              <a:gd name="connsiteY21" fmla="*/ 1906369 h 2966042"/>
              <a:gd name="connsiteX22" fmla="*/ 632745 w 1489116"/>
              <a:gd name="connsiteY22" fmla="*/ 1493732 h 2966042"/>
              <a:gd name="connsiteX23" fmla="*/ 343357 w 1489116"/>
              <a:gd name="connsiteY23" fmla="*/ 1493732 h 2966042"/>
              <a:gd name="connsiteX24" fmla="*/ 338861 w 1489116"/>
              <a:gd name="connsiteY24" fmla="*/ 1545363 h 2966042"/>
              <a:gd name="connsiteX25" fmla="*/ 338859 w 1489116"/>
              <a:gd name="connsiteY25" fmla="*/ 1545362 h 2966042"/>
              <a:gd name="connsiteX26" fmla="*/ 343355 w 1489116"/>
              <a:gd name="connsiteY26" fmla="*/ 1493730 h 2966042"/>
              <a:gd name="connsiteX27" fmla="*/ 343355 w 1489116"/>
              <a:gd name="connsiteY27" fmla="*/ 1460362 h 2966042"/>
              <a:gd name="connsiteX28" fmla="*/ 331871 w 1489116"/>
              <a:gd name="connsiteY28" fmla="*/ 1371541 h 2966042"/>
              <a:gd name="connsiteX29" fmla="*/ 334086 w 1489116"/>
              <a:gd name="connsiteY29" fmla="*/ 1370787 h 2966042"/>
              <a:gd name="connsiteX30" fmla="*/ 343357 w 1489116"/>
              <a:gd name="connsiteY30" fmla="*/ 1460364 h 2966042"/>
              <a:gd name="connsiteX31" fmla="*/ 632858 w 1489116"/>
              <a:gd name="connsiteY31" fmla="*/ 1460364 h 2966042"/>
              <a:gd name="connsiteX32" fmla="*/ 1060930 w 1489116"/>
              <a:gd name="connsiteY32" fmla="*/ 1052533 h 2966042"/>
              <a:gd name="connsiteX33" fmla="*/ 605303 w 1489116"/>
              <a:gd name="connsiteY33" fmla="*/ 0 h 2966042"/>
              <a:gd name="connsiteX34" fmla="*/ 1033488 w 1489116"/>
              <a:gd name="connsiteY34" fmla="*/ 428154 h 2966042"/>
              <a:gd name="connsiteX35" fmla="*/ 605303 w 1489116"/>
              <a:gd name="connsiteY35" fmla="*/ 856307 h 2966042"/>
              <a:gd name="connsiteX36" fmla="*/ 338594 w 1489116"/>
              <a:gd name="connsiteY36" fmla="*/ 763069 h 2966042"/>
              <a:gd name="connsiteX37" fmla="*/ 134027 w 1489116"/>
              <a:gd name="connsiteY37" fmla="*/ 998705 h 2966042"/>
              <a:gd name="connsiteX38" fmla="*/ 134025 w 1489116"/>
              <a:gd name="connsiteY38" fmla="*/ 998703 h 2966042"/>
              <a:gd name="connsiteX39" fmla="*/ 106585 w 1489116"/>
              <a:gd name="connsiteY39" fmla="*/ 974674 h 2966042"/>
              <a:gd name="connsiteX40" fmla="*/ 311039 w 1489116"/>
              <a:gd name="connsiteY40" fmla="*/ 739176 h 2966042"/>
              <a:gd name="connsiteX41" fmla="*/ 177117 w 1489116"/>
              <a:gd name="connsiteY41" fmla="*/ 428154 h 2966042"/>
              <a:gd name="connsiteX42" fmla="*/ 605303 w 1489116"/>
              <a:gd name="connsiteY42" fmla="*/ 0 h 2966042"/>
              <a:gd name="connsiteX0" fmla="*/ 65874 w 1489116"/>
              <a:gd name="connsiteY0" fmla="*/ 2010452 h 2966042"/>
              <a:gd name="connsiteX1" fmla="*/ 65865 w 1489116"/>
              <a:gd name="connsiteY1" fmla="*/ 2010461 h 2966042"/>
              <a:gd name="connsiteX2" fmla="*/ 0 w 1489116"/>
              <a:gd name="connsiteY2" fmla="*/ 2049865 h 2966042"/>
              <a:gd name="connsiteX3" fmla="*/ 0 w 1489116"/>
              <a:gd name="connsiteY3" fmla="*/ 2049861 h 2966042"/>
              <a:gd name="connsiteX4" fmla="*/ 65874 w 1489116"/>
              <a:gd name="connsiteY4" fmla="*/ 2010452 h 2966042"/>
              <a:gd name="connsiteX5" fmla="*/ 186124 w 1489116"/>
              <a:gd name="connsiteY5" fmla="*/ 1900827 h 2966042"/>
              <a:gd name="connsiteX6" fmla="*/ 186126 w 1489116"/>
              <a:gd name="connsiteY6" fmla="*/ 1900829 h 2966042"/>
              <a:gd name="connsiteX7" fmla="*/ 80277 w 1489116"/>
              <a:gd name="connsiteY7" fmla="*/ 1999744 h 2966042"/>
              <a:gd name="connsiteX8" fmla="*/ 311039 w 1489116"/>
              <a:gd name="connsiteY8" fmla="*/ 2225767 h 2966042"/>
              <a:gd name="connsiteX9" fmla="*/ 604055 w 1489116"/>
              <a:gd name="connsiteY9" fmla="*/ 2109735 h 2966042"/>
              <a:gd name="connsiteX10" fmla="*/ 1032241 w 1489116"/>
              <a:gd name="connsiteY10" fmla="*/ 2537888 h 2966042"/>
              <a:gd name="connsiteX11" fmla="*/ 604055 w 1489116"/>
              <a:gd name="connsiteY11" fmla="*/ 2966042 h 2966042"/>
              <a:gd name="connsiteX12" fmla="*/ 175983 w 1489116"/>
              <a:gd name="connsiteY12" fmla="*/ 2537888 h 2966042"/>
              <a:gd name="connsiteX13" fmla="*/ 285978 w 1489116"/>
              <a:gd name="connsiteY13" fmla="*/ 2251995 h 2966042"/>
              <a:gd name="connsiteX14" fmla="*/ 52721 w 1489116"/>
              <a:gd name="connsiteY14" fmla="*/ 2023637 h 2966042"/>
              <a:gd name="connsiteX15" fmla="*/ 52750 w 1489116"/>
              <a:gd name="connsiteY15" fmla="*/ 2023609 h 2966042"/>
              <a:gd name="connsiteX16" fmla="*/ 80275 w 1489116"/>
              <a:gd name="connsiteY16" fmla="*/ 1999742 h 2966042"/>
              <a:gd name="connsiteX17" fmla="*/ 186124 w 1489116"/>
              <a:gd name="connsiteY17" fmla="*/ 1900827 h 2966042"/>
              <a:gd name="connsiteX18" fmla="*/ 1060930 w 1489116"/>
              <a:gd name="connsiteY18" fmla="*/ 1052533 h 2966042"/>
              <a:gd name="connsiteX19" fmla="*/ 1489116 w 1489116"/>
              <a:gd name="connsiteY19" fmla="*/ 1478215 h 2966042"/>
              <a:gd name="connsiteX20" fmla="*/ 1060930 w 1489116"/>
              <a:gd name="connsiteY20" fmla="*/ 1906369 h 2966042"/>
              <a:gd name="connsiteX21" fmla="*/ 632745 w 1489116"/>
              <a:gd name="connsiteY21" fmla="*/ 1493732 h 2966042"/>
              <a:gd name="connsiteX22" fmla="*/ 343357 w 1489116"/>
              <a:gd name="connsiteY22" fmla="*/ 1493732 h 2966042"/>
              <a:gd name="connsiteX23" fmla="*/ 338861 w 1489116"/>
              <a:gd name="connsiteY23" fmla="*/ 1545363 h 2966042"/>
              <a:gd name="connsiteX24" fmla="*/ 338859 w 1489116"/>
              <a:gd name="connsiteY24" fmla="*/ 1545362 h 2966042"/>
              <a:gd name="connsiteX25" fmla="*/ 343355 w 1489116"/>
              <a:gd name="connsiteY25" fmla="*/ 1493730 h 2966042"/>
              <a:gd name="connsiteX26" fmla="*/ 343355 w 1489116"/>
              <a:gd name="connsiteY26" fmla="*/ 1460362 h 2966042"/>
              <a:gd name="connsiteX27" fmla="*/ 331871 w 1489116"/>
              <a:gd name="connsiteY27" fmla="*/ 1371541 h 2966042"/>
              <a:gd name="connsiteX28" fmla="*/ 334086 w 1489116"/>
              <a:gd name="connsiteY28" fmla="*/ 1370787 h 2966042"/>
              <a:gd name="connsiteX29" fmla="*/ 343357 w 1489116"/>
              <a:gd name="connsiteY29" fmla="*/ 1460364 h 2966042"/>
              <a:gd name="connsiteX30" fmla="*/ 632858 w 1489116"/>
              <a:gd name="connsiteY30" fmla="*/ 1460364 h 2966042"/>
              <a:gd name="connsiteX31" fmla="*/ 1060930 w 1489116"/>
              <a:gd name="connsiteY31" fmla="*/ 1052533 h 2966042"/>
              <a:gd name="connsiteX32" fmla="*/ 605303 w 1489116"/>
              <a:gd name="connsiteY32" fmla="*/ 0 h 2966042"/>
              <a:gd name="connsiteX33" fmla="*/ 1033488 w 1489116"/>
              <a:gd name="connsiteY33" fmla="*/ 428154 h 2966042"/>
              <a:gd name="connsiteX34" fmla="*/ 605303 w 1489116"/>
              <a:gd name="connsiteY34" fmla="*/ 856307 h 2966042"/>
              <a:gd name="connsiteX35" fmla="*/ 338594 w 1489116"/>
              <a:gd name="connsiteY35" fmla="*/ 763069 h 2966042"/>
              <a:gd name="connsiteX36" fmla="*/ 134027 w 1489116"/>
              <a:gd name="connsiteY36" fmla="*/ 998705 h 2966042"/>
              <a:gd name="connsiteX37" fmla="*/ 134025 w 1489116"/>
              <a:gd name="connsiteY37" fmla="*/ 998703 h 2966042"/>
              <a:gd name="connsiteX38" fmla="*/ 106585 w 1489116"/>
              <a:gd name="connsiteY38" fmla="*/ 974674 h 2966042"/>
              <a:gd name="connsiteX39" fmla="*/ 311039 w 1489116"/>
              <a:gd name="connsiteY39" fmla="*/ 739176 h 2966042"/>
              <a:gd name="connsiteX40" fmla="*/ 177117 w 1489116"/>
              <a:gd name="connsiteY40" fmla="*/ 428154 h 2966042"/>
              <a:gd name="connsiteX41" fmla="*/ 605303 w 1489116"/>
              <a:gd name="connsiteY41" fmla="*/ 0 h 2966042"/>
              <a:gd name="connsiteX0" fmla="*/ 65874 w 1489116"/>
              <a:gd name="connsiteY0" fmla="*/ 2010452 h 2966042"/>
              <a:gd name="connsiteX1" fmla="*/ 65865 w 1489116"/>
              <a:gd name="connsiteY1" fmla="*/ 2010461 h 2966042"/>
              <a:gd name="connsiteX2" fmla="*/ 0 w 1489116"/>
              <a:gd name="connsiteY2" fmla="*/ 2049865 h 2966042"/>
              <a:gd name="connsiteX3" fmla="*/ 0 w 1489116"/>
              <a:gd name="connsiteY3" fmla="*/ 2049861 h 2966042"/>
              <a:gd name="connsiteX4" fmla="*/ 65874 w 1489116"/>
              <a:gd name="connsiteY4" fmla="*/ 2010452 h 2966042"/>
              <a:gd name="connsiteX5" fmla="*/ 80275 w 1489116"/>
              <a:gd name="connsiteY5" fmla="*/ 1999742 h 2966042"/>
              <a:gd name="connsiteX6" fmla="*/ 186126 w 1489116"/>
              <a:gd name="connsiteY6" fmla="*/ 1900829 h 2966042"/>
              <a:gd name="connsiteX7" fmla="*/ 80277 w 1489116"/>
              <a:gd name="connsiteY7" fmla="*/ 1999744 h 2966042"/>
              <a:gd name="connsiteX8" fmla="*/ 311039 w 1489116"/>
              <a:gd name="connsiteY8" fmla="*/ 2225767 h 2966042"/>
              <a:gd name="connsiteX9" fmla="*/ 604055 w 1489116"/>
              <a:gd name="connsiteY9" fmla="*/ 2109735 h 2966042"/>
              <a:gd name="connsiteX10" fmla="*/ 1032241 w 1489116"/>
              <a:gd name="connsiteY10" fmla="*/ 2537888 h 2966042"/>
              <a:gd name="connsiteX11" fmla="*/ 604055 w 1489116"/>
              <a:gd name="connsiteY11" fmla="*/ 2966042 h 2966042"/>
              <a:gd name="connsiteX12" fmla="*/ 175983 w 1489116"/>
              <a:gd name="connsiteY12" fmla="*/ 2537888 h 2966042"/>
              <a:gd name="connsiteX13" fmla="*/ 285978 w 1489116"/>
              <a:gd name="connsiteY13" fmla="*/ 2251995 h 2966042"/>
              <a:gd name="connsiteX14" fmla="*/ 52721 w 1489116"/>
              <a:gd name="connsiteY14" fmla="*/ 2023637 h 2966042"/>
              <a:gd name="connsiteX15" fmla="*/ 52750 w 1489116"/>
              <a:gd name="connsiteY15" fmla="*/ 2023609 h 2966042"/>
              <a:gd name="connsiteX16" fmla="*/ 80275 w 1489116"/>
              <a:gd name="connsiteY16" fmla="*/ 1999742 h 2966042"/>
              <a:gd name="connsiteX17" fmla="*/ 1060930 w 1489116"/>
              <a:gd name="connsiteY17" fmla="*/ 1052533 h 2966042"/>
              <a:gd name="connsiteX18" fmla="*/ 1489116 w 1489116"/>
              <a:gd name="connsiteY18" fmla="*/ 1478215 h 2966042"/>
              <a:gd name="connsiteX19" fmla="*/ 1060930 w 1489116"/>
              <a:gd name="connsiteY19" fmla="*/ 1906369 h 2966042"/>
              <a:gd name="connsiteX20" fmla="*/ 632745 w 1489116"/>
              <a:gd name="connsiteY20" fmla="*/ 1493732 h 2966042"/>
              <a:gd name="connsiteX21" fmla="*/ 343357 w 1489116"/>
              <a:gd name="connsiteY21" fmla="*/ 1493732 h 2966042"/>
              <a:gd name="connsiteX22" fmla="*/ 338861 w 1489116"/>
              <a:gd name="connsiteY22" fmla="*/ 1545363 h 2966042"/>
              <a:gd name="connsiteX23" fmla="*/ 338859 w 1489116"/>
              <a:gd name="connsiteY23" fmla="*/ 1545362 h 2966042"/>
              <a:gd name="connsiteX24" fmla="*/ 343355 w 1489116"/>
              <a:gd name="connsiteY24" fmla="*/ 1493730 h 2966042"/>
              <a:gd name="connsiteX25" fmla="*/ 343355 w 1489116"/>
              <a:gd name="connsiteY25" fmla="*/ 1460362 h 2966042"/>
              <a:gd name="connsiteX26" fmla="*/ 331871 w 1489116"/>
              <a:gd name="connsiteY26" fmla="*/ 1371541 h 2966042"/>
              <a:gd name="connsiteX27" fmla="*/ 334086 w 1489116"/>
              <a:gd name="connsiteY27" fmla="*/ 1370787 h 2966042"/>
              <a:gd name="connsiteX28" fmla="*/ 343357 w 1489116"/>
              <a:gd name="connsiteY28" fmla="*/ 1460364 h 2966042"/>
              <a:gd name="connsiteX29" fmla="*/ 632858 w 1489116"/>
              <a:gd name="connsiteY29" fmla="*/ 1460364 h 2966042"/>
              <a:gd name="connsiteX30" fmla="*/ 1060930 w 1489116"/>
              <a:gd name="connsiteY30" fmla="*/ 1052533 h 2966042"/>
              <a:gd name="connsiteX31" fmla="*/ 605303 w 1489116"/>
              <a:gd name="connsiteY31" fmla="*/ 0 h 2966042"/>
              <a:gd name="connsiteX32" fmla="*/ 1033488 w 1489116"/>
              <a:gd name="connsiteY32" fmla="*/ 428154 h 2966042"/>
              <a:gd name="connsiteX33" fmla="*/ 605303 w 1489116"/>
              <a:gd name="connsiteY33" fmla="*/ 856307 h 2966042"/>
              <a:gd name="connsiteX34" fmla="*/ 338594 w 1489116"/>
              <a:gd name="connsiteY34" fmla="*/ 763069 h 2966042"/>
              <a:gd name="connsiteX35" fmla="*/ 134027 w 1489116"/>
              <a:gd name="connsiteY35" fmla="*/ 998705 h 2966042"/>
              <a:gd name="connsiteX36" fmla="*/ 134025 w 1489116"/>
              <a:gd name="connsiteY36" fmla="*/ 998703 h 2966042"/>
              <a:gd name="connsiteX37" fmla="*/ 106585 w 1489116"/>
              <a:gd name="connsiteY37" fmla="*/ 974674 h 2966042"/>
              <a:gd name="connsiteX38" fmla="*/ 311039 w 1489116"/>
              <a:gd name="connsiteY38" fmla="*/ 739176 h 2966042"/>
              <a:gd name="connsiteX39" fmla="*/ 177117 w 1489116"/>
              <a:gd name="connsiteY39" fmla="*/ 428154 h 2966042"/>
              <a:gd name="connsiteX40" fmla="*/ 605303 w 1489116"/>
              <a:gd name="connsiteY40" fmla="*/ 0 h 2966042"/>
              <a:gd name="connsiteX0" fmla="*/ 65874 w 1489116"/>
              <a:gd name="connsiteY0" fmla="*/ 2010452 h 2966042"/>
              <a:gd name="connsiteX1" fmla="*/ 65865 w 1489116"/>
              <a:gd name="connsiteY1" fmla="*/ 2010461 h 2966042"/>
              <a:gd name="connsiteX2" fmla="*/ 0 w 1489116"/>
              <a:gd name="connsiteY2" fmla="*/ 2049865 h 2966042"/>
              <a:gd name="connsiteX3" fmla="*/ 0 w 1489116"/>
              <a:gd name="connsiteY3" fmla="*/ 2049861 h 2966042"/>
              <a:gd name="connsiteX4" fmla="*/ 65874 w 1489116"/>
              <a:gd name="connsiteY4" fmla="*/ 2010452 h 2966042"/>
              <a:gd name="connsiteX5" fmla="*/ 80275 w 1489116"/>
              <a:gd name="connsiteY5" fmla="*/ 1999742 h 2966042"/>
              <a:gd name="connsiteX6" fmla="*/ 80277 w 1489116"/>
              <a:gd name="connsiteY6" fmla="*/ 1999744 h 2966042"/>
              <a:gd name="connsiteX7" fmla="*/ 311039 w 1489116"/>
              <a:gd name="connsiteY7" fmla="*/ 2225767 h 2966042"/>
              <a:gd name="connsiteX8" fmla="*/ 604055 w 1489116"/>
              <a:gd name="connsiteY8" fmla="*/ 2109735 h 2966042"/>
              <a:gd name="connsiteX9" fmla="*/ 1032241 w 1489116"/>
              <a:gd name="connsiteY9" fmla="*/ 2537888 h 2966042"/>
              <a:gd name="connsiteX10" fmla="*/ 604055 w 1489116"/>
              <a:gd name="connsiteY10" fmla="*/ 2966042 h 2966042"/>
              <a:gd name="connsiteX11" fmla="*/ 175983 w 1489116"/>
              <a:gd name="connsiteY11" fmla="*/ 2537888 h 2966042"/>
              <a:gd name="connsiteX12" fmla="*/ 285978 w 1489116"/>
              <a:gd name="connsiteY12" fmla="*/ 2251995 h 2966042"/>
              <a:gd name="connsiteX13" fmla="*/ 52721 w 1489116"/>
              <a:gd name="connsiteY13" fmla="*/ 2023637 h 2966042"/>
              <a:gd name="connsiteX14" fmla="*/ 52750 w 1489116"/>
              <a:gd name="connsiteY14" fmla="*/ 2023609 h 2966042"/>
              <a:gd name="connsiteX15" fmla="*/ 80275 w 1489116"/>
              <a:gd name="connsiteY15" fmla="*/ 1999742 h 2966042"/>
              <a:gd name="connsiteX16" fmla="*/ 1060930 w 1489116"/>
              <a:gd name="connsiteY16" fmla="*/ 1052533 h 2966042"/>
              <a:gd name="connsiteX17" fmla="*/ 1489116 w 1489116"/>
              <a:gd name="connsiteY17" fmla="*/ 1478215 h 2966042"/>
              <a:gd name="connsiteX18" fmla="*/ 1060930 w 1489116"/>
              <a:gd name="connsiteY18" fmla="*/ 1906369 h 2966042"/>
              <a:gd name="connsiteX19" fmla="*/ 632745 w 1489116"/>
              <a:gd name="connsiteY19" fmla="*/ 1493732 h 2966042"/>
              <a:gd name="connsiteX20" fmla="*/ 343357 w 1489116"/>
              <a:gd name="connsiteY20" fmla="*/ 1493732 h 2966042"/>
              <a:gd name="connsiteX21" fmla="*/ 338861 w 1489116"/>
              <a:gd name="connsiteY21" fmla="*/ 1545363 h 2966042"/>
              <a:gd name="connsiteX22" fmla="*/ 338859 w 1489116"/>
              <a:gd name="connsiteY22" fmla="*/ 1545362 h 2966042"/>
              <a:gd name="connsiteX23" fmla="*/ 343355 w 1489116"/>
              <a:gd name="connsiteY23" fmla="*/ 1493730 h 2966042"/>
              <a:gd name="connsiteX24" fmla="*/ 343355 w 1489116"/>
              <a:gd name="connsiteY24" fmla="*/ 1460362 h 2966042"/>
              <a:gd name="connsiteX25" fmla="*/ 331871 w 1489116"/>
              <a:gd name="connsiteY25" fmla="*/ 1371541 h 2966042"/>
              <a:gd name="connsiteX26" fmla="*/ 334086 w 1489116"/>
              <a:gd name="connsiteY26" fmla="*/ 1370787 h 2966042"/>
              <a:gd name="connsiteX27" fmla="*/ 343357 w 1489116"/>
              <a:gd name="connsiteY27" fmla="*/ 1460364 h 2966042"/>
              <a:gd name="connsiteX28" fmla="*/ 632858 w 1489116"/>
              <a:gd name="connsiteY28" fmla="*/ 1460364 h 2966042"/>
              <a:gd name="connsiteX29" fmla="*/ 1060930 w 1489116"/>
              <a:gd name="connsiteY29" fmla="*/ 1052533 h 2966042"/>
              <a:gd name="connsiteX30" fmla="*/ 605303 w 1489116"/>
              <a:gd name="connsiteY30" fmla="*/ 0 h 2966042"/>
              <a:gd name="connsiteX31" fmla="*/ 1033488 w 1489116"/>
              <a:gd name="connsiteY31" fmla="*/ 428154 h 2966042"/>
              <a:gd name="connsiteX32" fmla="*/ 605303 w 1489116"/>
              <a:gd name="connsiteY32" fmla="*/ 856307 h 2966042"/>
              <a:gd name="connsiteX33" fmla="*/ 338594 w 1489116"/>
              <a:gd name="connsiteY33" fmla="*/ 763069 h 2966042"/>
              <a:gd name="connsiteX34" fmla="*/ 134027 w 1489116"/>
              <a:gd name="connsiteY34" fmla="*/ 998705 h 2966042"/>
              <a:gd name="connsiteX35" fmla="*/ 134025 w 1489116"/>
              <a:gd name="connsiteY35" fmla="*/ 998703 h 2966042"/>
              <a:gd name="connsiteX36" fmla="*/ 106585 w 1489116"/>
              <a:gd name="connsiteY36" fmla="*/ 974674 h 2966042"/>
              <a:gd name="connsiteX37" fmla="*/ 311039 w 1489116"/>
              <a:gd name="connsiteY37" fmla="*/ 739176 h 2966042"/>
              <a:gd name="connsiteX38" fmla="*/ 177117 w 1489116"/>
              <a:gd name="connsiteY38" fmla="*/ 428154 h 2966042"/>
              <a:gd name="connsiteX39" fmla="*/ 605303 w 1489116"/>
              <a:gd name="connsiteY39" fmla="*/ 0 h 2966042"/>
              <a:gd name="connsiteX0" fmla="*/ 65874 w 1489116"/>
              <a:gd name="connsiteY0" fmla="*/ 2010452 h 2966042"/>
              <a:gd name="connsiteX1" fmla="*/ 65865 w 1489116"/>
              <a:gd name="connsiteY1" fmla="*/ 2010461 h 2966042"/>
              <a:gd name="connsiteX2" fmla="*/ 0 w 1489116"/>
              <a:gd name="connsiteY2" fmla="*/ 2049865 h 2966042"/>
              <a:gd name="connsiteX3" fmla="*/ 0 w 1489116"/>
              <a:gd name="connsiteY3" fmla="*/ 2049861 h 2966042"/>
              <a:gd name="connsiteX4" fmla="*/ 65874 w 1489116"/>
              <a:gd name="connsiteY4" fmla="*/ 2010452 h 2966042"/>
              <a:gd name="connsiteX5" fmla="*/ 80275 w 1489116"/>
              <a:gd name="connsiteY5" fmla="*/ 1999742 h 2966042"/>
              <a:gd name="connsiteX6" fmla="*/ 80277 w 1489116"/>
              <a:gd name="connsiteY6" fmla="*/ 1999744 h 2966042"/>
              <a:gd name="connsiteX7" fmla="*/ 311039 w 1489116"/>
              <a:gd name="connsiteY7" fmla="*/ 2225767 h 2966042"/>
              <a:gd name="connsiteX8" fmla="*/ 604055 w 1489116"/>
              <a:gd name="connsiteY8" fmla="*/ 2109735 h 2966042"/>
              <a:gd name="connsiteX9" fmla="*/ 1032241 w 1489116"/>
              <a:gd name="connsiteY9" fmla="*/ 2537888 h 2966042"/>
              <a:gd name="connsiteX10" fmla="*/ 604055 w 1489116"/>
              <a:gd name="connsiteY10" fmla="*/ 2966042 h 2966042"/>
              <a:gd name="connsiteX11" fmla="*/ 175983 w 1489116"/>
              <a:gd name="connsiteY11" fmla="*/ 2537888 h 2966042"/>
              <a:gd name="connsiteX12" fmla="*/ 285978 w 1489116"/>
              <a:gd name="connsiteY12" fmla="*/ 2251995 h 2966042"/>
              <a:gd name="connsiteX13" fmla="*/ 52721 w 1489116"/>
              <a:gd name="connsiteY13" fmla="*/ 2023637 h 2966042"/>
              <a:gd name="connsiteX14" fmla="*/ 52750 w 1489116"/>
              <a:gd name="connsiteY14" fmla="*/ 2023609 h 2966042"/>
              <a:gd name="connsiteX15" fmla="*/ 80275 w 1489116"/>
              <a:gd name="connsiteY15" fmla="*/ 1999742 h 2966042"/>
              <a:gd name="connsiteX16" fmla="*/ 1060930 w 1489116"/>
              <a:gd name="connsiteY16" fmla="*/ 1052533 h 2966042"/>
              <a:gd name="connsiteX17" fmla="*/ 1489116 w 1489116"/>
              <a:gd name="connsiteY17" fmla="*/ 1478215 h 2966042"/>
              <a:gd name="connsiteX18" fmla="*/ 1060930 w 1489116"/>
              <a:gd name="connsiteY18" fmla="*/ 1906369 h 2966042"/>
              <a:gd name="connsiteX19" fmla="*/ 632745 w 1489116"/>
              <a:gd name="connsiteY19" fmla="*/ 1493732 h 2966042"/>
              <a:gd name="connsiteX20" fmla="*/ 343357 w 1489116"/>
              <a:gd name="connsiteY20" fmla="*/ 1493732 h 2966042"/>
              <a:gd name="connsiteX21" fmla="*/ 338861 w 1489116"/>
              <a:gd name="connsiteY21" fmla="*/ 1545363 h 2966042"/>
              <a:gd name="connsiteX22" fmla="*/ 338859 w 1489116"/>
              <a:gd name="connsiteY22" fmla="*/ 1545362 h 2966042"/>
              <a:gd name="connsiteX23" fmla="*/ 343355 w 1489116"/>
              <a:gd name="connsiteY23" fmla="*/ 1493730 h 2966042"/>
              <a:gd name="connsiteX24" fmla="*/ 343355 w 1489116"/>
              <a:gd name="connsiteY24" fmla="*/ 1460362 h 2966042"/>
              <a:gd name="connsiteX25" fmla="*/ 331871 w 1489116"/>
              <a:gd name="connsiteY25" fmla="*/ 1371541 h 2966042"/>
              <a:gd name="connsiteX26" fmla="*/ 343357 w 1489116"/>
              <a:gd name="connsiteY26" fmla="*/ 1460364 h 2966042"/>
              <a:gd name="connsiteX27" fmla="*/ 632858 w 1489116"/>
              <a:gd name="connsiteY27" fmla="*/ 1460364 h 2966042"/>
              <a:gd name="connsiteX28" fmla="*/ 1060930 w 1489116"/>
              <a:gd name="connsiteY28" fmla="*/ 1052533 h 2966042"/>
              <a:gd name="connsiteX29" fmla="*/ 605303 w 1489116"/>
              <a:gd name="connsiteY29" fmla="*/ 0 h 2966042"/>
              <a:gd name="connsiteX30" fmla="*/ 1033488 w 1489116"/>
              <a:gd name="connsiteY30" fmla="*/ 428154 h 2966042"/>
              <a:gd name="connsiteX31" fmla="*/ 605303 w 1489116"/>
              <a:gd name="connsiteY31" fmla="*/ 856307 h 2966042"/>
              <a:gd name="connsiteX32" fmla="*/ 338594 w 1489116"/>
              <a:gd name="connsiteY32" fmla="*/ 763069 h 2966042"/>
              <a:gd name="connsiteX33" fmla="*/ 134027 w 1489116"/>
              <a:gd name="connsiteY33" fmla="*/ 998705 h 2966042"/>
              <a:gd name="connsiteX34" fmla="*/ 134025 w 1489116"/>
              <a:gd name="connsiteY34" fmla="*/ 998703 h 2966042"/>
              <a:gd name="connsiteX35" fmla="*/ 106585 w 1489116"/>
              <a:gd name="connsiteY35" fmla="*/ 974674 h 2966042"/>
              <a:gd name="connsiteX36" fmla="*/ 311039 w 1489116"/>
              <a:gd name="connsiteY36" fmla="*/ 739176 h 2966042"/>
              <a:gd name="connsiteX37" fmla="*/ 177117 w 1489116"/>
              <a:gd name="connsiteY37" fmla="*/ 428154 h 2966042"/>
              <a:gd name="connsiteX38" fmla="*/ 605303 w 1489116"/>
              <a:gd name="connsiteY38" fmla="*/ 0 h 2966042"/>
              <a:gd name="connsiteX0" fmla="*/ 65874 w 1489116"/>
              <a:gd name="connsiteY0" fmla="*/ 2010452 h 2966042"/>
              <a:gd name="connsiteX1" fmla="*/ 65865 w 1489116"/>
              <a:gd name="connsiteY1" fmla="*/ 2010461 h 2966042"/>
              <a:gd name="connsiteX2" fmla="*/ 0 w 1489116"/>
              <a:gd name="connsiteY2" fmla="*/ 2049865 h 2966042"/>
              <a:gd name="connsiteX3" fmla="*/ 0 w 1489116"/>
              <a:gd name="connsiteY3" fmla="*/ 2049861 h 2966042"/>
              <a:gd name="connsiteX4" fmla="*/ 65874 w 1489116"/>
              <a:gd name="connsiteY4" fmla="*/ 2010452 h 2966042"/>
              <a:gd name="connsiteX5" fmla="*/ 80275 w 1489116"/>
              <a:gd name="connsiteY5" fmla="*/ 1999742 h 2966042"/>
              <a:gd name="connsiteX6" fmla="*/ 80277 w 1489116"/>
              <a:gd name="connsiteY6" fmla="*/ 1999744 h 2966042"/>
              <a:gd name="connsiteX7" fmla="*/ 311039 w 1489116"/>
              <a:gd name="connsiteY7" fmla="*/ 2225767 h 2966042"/>
              <a:gd name="connsiteX8" fmla="*/ 604055 w 1489116"/>
              <a:gd name="connsiteY8" fmla="*/ 2109735 h 2966042"/>
              <a:gd name="connsiteX9" fmla="*/ 1032241 w 1489116"/>
              <a:gd name="connsiteY9" fmla="*/ 2537888 h 2966042"/>
              <a:gd name="connsiteX10" fmla="*/ 604055 w 1489116"/>
              <a:gd name="connsiteY10" fmla="*/ 2966042 h 2966042"/>
              <a:gd name="connsiteX11" fmla="*/ 175983 w 1489116"/>
              <a:gd name="connsiteY11" fmla="*/ 2537888 h 2966042"/>
              <a:gd name="connsiteX12" fmla="*/ 285978 w 1489116"/>
              <a:gd name="connsiteY12" fmla="*/ 2251995 h 2966042"/>
              <a:gd name="connsiteX13" fmla="*/ 52721 w 1489116"/>
              <a:gd name="connsiteY13" fmla="*/ 2023637 h 2966042"/>
              <a:gd name="connsiteX14" fmla="*/ 52750 w 1489116"/>
              <a:gd name="connsiteY14" fmla="*/ 2023609 h 2966042"/>
              <a:gd name="connsiteX15" fmla="*/ 80275 w 1489116"/>
              <a:gd name="connsiteY15" fmla="*/ 1999742 h 2966042"/>
              <a:gd name="connsiteX16" fmla="*/ 1060930 w 1489116"/>
              <a:gd name="connsiteY16" fmla="*/ 1052533 h 2966042"/>
              <a:gd name="connsiteX17" fmla="*/ 1489116 w 1489116"/>
              <a:gd name="connsiteY17" fmla="*/ 1478215 h 2966042"/>
              <a:gd name="connsiteX18" fmla="*/ 1060930 w 1489116"/>
              <a:gd name="connsiteY18" fmla="*/ 1906369 h 2966042"/>
              <a:gd name="connsiteX19" fmla="*/ 632745 w 1489116"/>
              <a:gd name="connsiteY19" fmla="*/ 1493732 h 2966042"/>
              <a:gd name="connsiteX20" fmla="*/ 343357 w 1489116"/>
              <a:gd name="connsiteY20" fmla="*/ 1493732 h 2966042"/>
              <a:gd name="connsiteX21" fmla="*/ 338861 w 1489116"/>
              <a:gd name="connsiteY21" fmla="*/ 1545363 h 2966042"/>
              <a:gd name="connsiteX22" fmla="*/ 338859 w 1489116"/>
              <a:gd name="connsiteY22" fmla="*/ 1545362 h 2966042"/>
              <a:gd name="connsiteX23" fmla="*/ 343355 w 1489116"/>
              <a:gd name="connsiteY23" fmla="*/ 1493730 h 2966042"/>
              <a:gd name="connsiteX24" fmla="*/ 343355 w 1489116"/>
              <a:gd name="connsiteY24" fmla="*/ 1460362 h 2966042"/>
              <a:gd name="connsiteX25" fmla="*/ 343357 w 1489116"/>
              <a:gd name="connsiteY25" fmla="*/ 1460364 h 2966042"/>
              <a:gd name="connsiteX26" fmla="*/ 632858 w 1489116"/>
              <a:gd name="connsiteY26" fmla="*/ 1460364 h 2966042"/>
              <a:gd name="connsiteX27" fmla="*/ 1060930 w 1489116"/>
              <a:gd name="connsiteY27" fmla="*/ 1052533 h 2966042"/>
              <a:gd name="connsiteX28" fmla="*/ 605303 w 1489116"/>
              <a:gd name="connsiteY28" fmla="*/ 0 h 2966042"/>
              <a:gd name="connsiteX29" fmla="*/ 1033488 w 1489116"/>
              <a:gd name="connsiteY29" fmla="*/ 428154 h 2966042"/>
              <a:gd name="connsiteX30" fmla="*/ 605303 w 1489116"/>
              <a:gd name="connsiteY30" fmla="*/ 856307 h 2966042"/>
              <a:gd name="connsiteX31" fmla="*/ 338594 w 1489116"/>
              <a:gd name="connsiteY31" fmla="*/ 763069 h 2966042"/>
              <a:gd name="connsiteX32" fmla="*/ 134027 w 1489116"/>
              <a:gd name="connsiteY32" fmla="*/ 998705 h 2966042"/>
              <a:gd name="connsiteX33" fmla="*/ 134025 w 1489116"/>
              <a:gd name="connsiteY33" fmla="*/ 998703 h 2966042"/>
              <a:gd name="connsiteX34" fmla="*/ 106585 w 1489116"/>
              <a:gd name="connsiteY34" fmla="*/ 974674 h 2966042"/>
              <a:gd name="connsiteX35" fmla="*/ 311039 w 1489116"/>
              <a:gd name="connsiteY35" fmla="*/ 739176 h 2966042"/>
              <a:gd name="connsiteX36" fmla="*/ 177117 w 1489116"/>
              <a:gd name="connsiteY36" fmla="*/ 428154 h 2966042"/>
              <a:gd name="connsiteX37" fmla="*/ 605303 w 1489116"/>
              <a:gd name="connsiteY37" fmla="*/ 0 h 2966042"/>
              <a:gd name="connsiteX0" fmla="*/ 65874 w 1489116"/>
              <a:gd name="connsiteY0" fmla="*/ 2010452 h 2966042"/>
              <a:gd name="connsiteX1" fmla="*/ 65865 w 1489116"/>
              <a:gd name="connsiteY1" fmla="*/ 2010461 h 2966042"/>
              <a:gd name="connsiteX2" fmla="*/ 0 w 1489116"/>
              <a:gd name="connsiteY2" fmla="*/ 2049865 h 2966042"/>
              <a:gd name="connsiteX3" fmla="*/ 0 w 1489116"/>
              <a:gd name="connsiteY3" fmla="*/ 2049861 h 2966042"/>
              <a:gd name="connsiteX4" fmla="*/ 65874 w 1489116"/>
              <a:gd name="connsiteY4" fmla="*/ 2010452 h 2966042"/>
              <a:gd name="connsiteX5" fmla="*/ 80275 w 1489116"/>
              <a:gd name="connsiteY5" fmla="*/ 1999742 h 2966042"/>
              <a:gd name="connsiteX6" fmla="*/ 80277 w 1489116"/>
              <a:gd name="connsiteY6" fmla="*/ 1999744 h 2966042"/>
              <a:gd name="connsiteX7" fmla="*/ 311039 w 1489116"/>
              <a:gd name="connsiteY7" fmla="*/ 2225767 h 2966042"/>
              <a:gd name="connsiteX8" fmla="*/ 604055 w 1489116"/>
              <a:gd name="connsiteY8" fmla="*/ 2109735 h 2966042"/>
              <a:gd name="connsiteX9" fmla="*/ 1032241 w 1489116"/>
              <a:gd name="connsiteY9" fmla="*/ 2537888 h 2966042"/>
              <a:gd name="connsiteX10" fmla="*/ 604055 w 1489116"/>
              <a:gd name="connsiteY10" fmla="*/ 2966042 h 2966042"/>
              <a:gd name="connsiteX11" fmla="*/ 175983 w 1489116"/>
              <a:gd name="connsiteY11" fmla="*/ 2537888 h 2966042"/>
              <a:gd name="connsiteX12" fmla="*/ 285978 w 1489116"/>
              <a:gd name="connsiteY12" fmla="*/ 2251995 h 2966042"/>
              <a:gd name="connsiteX13" fmla="*/ 52721 w 1489116"/>
              <a:gd name="connsiteY13" fmla="*/ 2023637 h 2966042"/>
              <a:gd name="connsiteX14" fmla="*/ 52750 w 1489116"/>
              <a:gd name="connsiteY14" fmla="*/ 2023609 h 2966042"/>
              <a:gd name="connsiteX15" fmla="*/ 80275 w 1489116"/>
              <a:gd name="connsiteY15" fmla="*/ 1999742 h 2966042"/>
              <a:gd name="connsiteX16" fmla="*/ 1060930 w 1489116"/>
              <a:gd name="connsiteY16" fmla="*/ 1052533 h 2966042"/>
              <a:gd name="connsiteX17" fmla="*/ 1489116 w 1489116"/>
              <a:gd name="connsiteY17" fmla="*/ 1478215 h 2966042"/>
              <a:gd name="connsiteX18" fmla="*/ 1060930 w 1489116"/>
              <a:gd name="connsiteY18" fmla="*/ 1906369 h 2966042"/>
              <a:gd name="connsiteX19" fmla="*/ 632745 w 1489116"/>
              <a:gd name="connsiteY19" fmla="*/ 1493732 h 2966042"/>
              <a:gd name="connsiteX20" fmla="*/ 343357 w 1489116"/>
              <a:gd name="connsiteY20" fmla="*/ 1493732 h 2966042"/>
              <a:gd name="connsiteX21" fmla="*/ 338861 w 1489116"/>
              <a:gd name="connsiteY21" fmla="*/ 1545363 h 2966042"/>
              <a:gd name="connsiteX22" fmla="*/ 343355 w 1489116"/>
              <a:gd name="connsiteY22" fmla="*/ 1493730 h 2966042"/>
              <a:gd name="connsiteX23" fmla="*/ 343355 w 1489116"/>
              <a:gd name="connsiteY23" fmla="*/ 1460362 h 2966042"/>
              <a:gd name="connsiteX24" fmla="*/ 343357 w 1489116"/>
              <a:gd name="connsiteY24" fmla="*/ 1460364 h 2966042"/>
              <a:gd name="connsiteX25" fmla="*/ 632858 w 1489116"/>
              <a:gd name="connsiteY25" fmla="*/ 1460364 h 2966042"/>
              <a:gd name="connsiteX26" fmla="*/ 1060930 w 1489116"/>
              <a:gd name="connsiteY26" fmla="*/ 1052533 h 2966042"/>
              <a:gd name="connsiteX27" fmla="*/ 605303 w 1489116"/>
              <a:gd name="connsiteY27" fmla="*/ 0 h 2966042"/>
              <a:gd name="connsiteX28" fmla="*/ 1033488 w 1489116"/>
              <a:gd name="connsiteY28" fmla="*/ 428154 h 2966042"/>
              <a:gd name="connsiteX29" fmla="*/ 605303 w 1489116"/>
              <a:gd name="connsiteY29" fmla="*/ 856307 h 2966042"/>
              <a:gd name="connsiteX30" fmla="*/ 338594 w 1489116"/>
              <a:gd name="connsiteY30" fmla="*/ 763069 h 2966042"/>
              <a:gd name="connsiteX31" fmla="*/ 134027 w 1489116"/>
              <a:gd name="connsiteY31" fmla="*/ 998705 h 2966042"/>
              <a:gd name="connsiteX32" fmla="*/ 134025 w 1489116"/>
              <a:gd name="connsiteY32" fmla="*/ 998703 h 2966042"/>
              <a:gd name="connsiteX33" fmla="*/ 106585 w 1489116"/>
              <a:gd name="connsiteY33" fmla="*/ 974674 h 2966042"/>
              <a:gd name="connsiteX34" fmla="*/ 311039 w 1489116"/>
              <a:gd name="connsiteY34" fmla="*/ 739176 h 2966042"/>
              <a:gd name="connsiteX35" fmla="*/ 177117 w 1489116"/>
              <a:gd name="connsiteY35" fmla="*/ 428154 h 2966042"/>
              <a:gd name="connsiteX36" fmla="*/ 605303 w 1489116"/>
              <a:gd name="connsiteY36" fmla="*/ 0 h 2966042"/>
              <a:gd name="connsiteX0" fmla="*/ 65874 w 1489116"/>
              <a:gd name="connsiteY0" fmla="*/ 2010452 h 2966042"/>
              <a:gd name="connsiteX1" fmla="*/ 65865 w 1489116"/>
              <a:gd name="connsiteY1" fmla="*/ 2010461 h 2966042"/>
              <a:gd name="connsiteX2" fmla="*/ 0 w 1489116"/>
              <a:gd name="connsiteY2" fmla="*/ 2049865 h 2966042"/>
              <a:gd name="connsiteX3" fmla="*/ 0 w 1489116"/>
              <a:gd name="connsiteY3" fmla="*/ 2049861 h 2966042"/>
              <a:gd name="connsiteX4" fmla="*/ 65874 w 1489116"/>
              <a:gd name="connsiteY4" fmla="*/ 2010452 h 2966042"/>
              <a:gd name="connsiteX5" fmla="*/ 80275 w 1489116"/>
              <a:gd name="connsiteY5" fmla="*/ 1999742 h 2966042"/>
              <a:gd name="connsiteX6" fmla="*/ 80277 w 1489116"/>
              <a:gd name="connsiteY6" fmla="*/ 1999744 h 2966042"/>
              <a:gd name="connsiteX7" fmla="*/ 311039 w 1489116"/>
              <a:gd name="connsiteY7" fmla="*/ 2225767 h 2966042"/>
              <a:gd name="connsiteX8" fmla="*/ 604055 w 1489116"/>
              <a:gd name="connsiteY8" fmla="*/ 2109735 h 2966042"/>
              <a:gd name="connsiteX9" fmla="*/ 1032241 w 1489116"/>
              <a:gd name="connsiteY9" fmla="*/ 2537888 h 2966042"/>
              <a:gd name="connsiteX10" fmla="*/ 604055 w 1489116"/>
              <a:gd name="connsiteY10" fmla="*/ 2966042 h 2966042"/>
              <a:gd name="connsiteX11" fmla="*/ 175983 w 1489116"/>
              <a:gd name="connsiteY11" fmla="*/ 2537888 h 2966042"/>
              <a:gd name="connsiteX12" fmla="*/ 285978 w 1489116"/>
              <a:gd name="connsiteY12" fmla="*/ 2251995 h 2966042"/>
              <a:gd name="connsiteX13" fmla="*/ 52721 w 1489116"/>
              <a:gd name="connsiteY13" fmla="*/ 2023637 h 2966042"/>
              <a:gd name="connsiteX14" fmla="*/ 52750 w 1489116"/>
              <a:gd name="connsiteY14" fmla="*/ 2023609 h 2966042"/>
              <a:gd name="connsiteX15" fmla="*/ 80275 w 1489116"/>
              <a:gd name="connsiteY15" fmla="*/ 1999742 h 2966042"/>
              <a:gd name="connsiteX16" fmla="*/ 1060930 w 1489116"/>
              <a:gd name="connsiteY16" fmla="*/ 1052533 h 2966042"/>
              <a:gd name="connsiteX17" fmla="*/ 1489116 w 1489116"/>
              <a:gd name="connsiteY17" fmla="*/ 1478215 h 2966042"/>
              <a:gd name="connsiteX18" fmla="*/ 1060930 w 1489116"/>
              <a:gd name="connsiteY18" fmla="*/ 1906369 h 2966042"/>
              <a:gd name="connsiteX19" fmla="*/ 632745 w 1489116"/>
              <a:gd name="connsiteY19" fmla="*/ 1493732 h 2966042"/>
              <a:gd name="connsiteX20" fmla="*/ 343357 w 1489116"/>
              <a:gd name="connsiteY20" fmla="*/ 1493732 h 2966042"/>
              <a:gd name="connsiteX21" fmla="*/ 343355 w 1489116"/>
              <a:gd name="connsiteY21" fmla="*/ 1493730 h 2966042"/>
              <a:gd name="connsiteX22" fmla="*/ 343355 w 1489116"/>
              <a:gd name="connsiteY22" fmla="*/ 1460362 h 2966042"/>
              <a:gd name="connsiteX23" fmla="*/ 343357 w 1489116"/>
              <a:gd name="connsiteY23" fmla="*/ 1460364 h 2966042"/>
              <a:gd name="connsiteX24" fmla="*/ 632858 w 1489116"/>
              <a:gd name="connsiteY24" fmla="*/ 1460364 h 2966042"/>
              <a:gd name="connsiteX25" fmla="*/ 1060930 w 1489116"/>
              <a:gd name="connsiteY25" fmla="*/ 1052533 h 2966042"/>
              <a:gd name="connsiteX26" fmla="*/ 605303 w 1489116"/>
              <a:gd name="connsiteY26" fmla="*/ 0 h 2966042"/>
              <a:gd name="connsiteX27" fmla="*/ 1033488 w 1489116"/>
              <a:gd name="connsiteY27" fmla="*/ 428154 h 2966042"/>
              <a:gd name="connsiteX28" fmla="*/ 605303 w 1489116"/>
              <a:gd name="connsiteY28" fmla="*/ 856307 h 2966042"/>
              <a:gd name="connsiteX29" fmla="*/ 338594 w 1489116"/>
              <a:gd name="connsiteY29" fmla="*/ 763069 h 2966042"/>
              <a:gd name="connsiteX30" fmla="*/ 134027 w 1489116"/>
              <a:gd name="connsiteY30" fmla="*/ 998705 h 2966042"/>
              <a:gd name="connsiteX31" fmla="*/ 134025 w 1489116"/>
              <a:gd name="connsiteY31" fmla="*/ 998703 h 2966042"/>
              <a:gd name="connsiteX32" fmla="*/ 106585 w 1489116"/>
              <a:gd name="connsiteY32" fmla="*/ 974674 h 2966042"/>
              <a:gd name="connsiteX33" fmla="*/ 311039 w 1489116"/>
              <a:gd name="connsiteY33" fmla="*/ 739176 h 2966042"/>
              <a:gd name="connsiteX34" fmla="*/ 177117 w 1489116"/>
              <a:gd name="connsiteY34" fmla="*/ 428154 h 2966042"/>
              <a:gd name="connsiteX35" fmla="*/ 605303 w 1489116"/>
              <a:gd name="connsiteY35" fmla="*/ 0 h 2966042"/>
              <a:gd name="connsiteX0" fmla="*/ 65874 w 1489116"/>
              <a:gd name="connsiteY0" fmla="*/ 2010452 h 2966042"/>
              <a:gd name="connsiteX1" fmla="*/ 65865 w 1489116"/>
              <a:gd name="connsiteY1" fmla="*/ 2010461 h 2966042"/>
              <a:gd name="connsiteX2" fmla="*/ 0 w 1489116"/>
              <a:gd name="connsiteY2" fmla="*/ 2049865 h 2966042"/>
              <a:gd name="connsiteX3" fmla="*/ 65874 w 1489116"/>
              <a:gd name="connsiteY3" fmla="*/ 2010452 h 2966042"/>
              <a:gd name="connsiteX4" fmla="*/ 80275 w 1489116"/>
              <a:gd name="connsiteY4" fmla="*/ 1999742 h 2966042"/>
              <a:gd name="connsiteX5" fmla="*/ 80277 w 1489116"/>
              <a:gd name="connsiteY5" fmla="*/ 1999744 h 2966042"/>
              <a:gd name="connsiteX6" fmla="*/ 311039 w 1489116"/>
              <a:gd name="connsiteY6" fmla="*/ 2225767 h 2966042"/>
              <a:gd name="connsiteX7" fmla="*/ 604055 w 1489116"/>
              <a:gd name="connsiteY7" fmla="*/ 2109735 h 2966042"/>
              <a:gd name="connsiteX8" fmla="*/ 1032241 w 1489116"/>
              <a:gd name="connsiteY8" fmla="*/ 2537888 h 2966042"/>
              <a:gd name="connsiteX9" fmla="*/ 604055 w 1489116"/>
              <a:gd name="connsiteY9" fmla="*/ 2966042 h 2966042"/>
              <a:gd name="connsiteX10" fmla="*/ 175983 w 1489116"/>
              <a:gd name="connsiteY10" fmla="*/ 2537888 h 2966042"/>
              <a:gd name="connsiteX11" fmla="*/ 285978 w 1489116"/>
              <a:gd name="connsiteY11" fmla="*/ 2251995 h 2966042"/>
              <a:gd name="connsiteX12" fmla="*/ 52721 w 1489116"/>
              <a:gd name="connsiteY12" fmla="*/ 2023637 h 2966042"/>
              <a:gd name="connsiteX13" fmla="*/ 52750 w 1489116"/>
              <a:gd name="connsiteY13" fmla="*/ 2023609 h 2966042"/>
              <a:gd name="connsiteX14" fmla="*/ 80275 w 1489116"/>
              <a:gd name="connsiteY14" fmla="*/ 1999742 h 2966042"/>
              <a:gd name="connsiteX15" fmla="*/ 1060930 w 1489116"/>
              <a:gd name="connsiteY15" fmla="*/ 1052533 h 2966042"/>
              <a:gd name="connsiteX16" fmla="*/ 1489116 w 1489116"/>
              <a:gd name="connsiteY16" fmla="*/ 1478215 h 2966042"/>
              <a:gd name="connsiteX17" fmla="*/ 1060930 w 1489116"/>
              <a:gd name="connsiteY17" fmla="*/ 1906369 h 2966042"/>
              <a:gd name="connsiteX18" fmla="*/ 632745 w 1489116"/>
              <a:gd name="connsiteY18" fmla="*/ 1493732 h 2966042"/>
              <a:gd name="connsiteX19" fmla="*/ 343357 w 1489116"/>
              <a:gd name="connsiteY19" fmla="*/ 1493732 h 2966042"/>
              <a:gd name="connsiteX20" fmla="*/ 343355 w 1489116"/>
              <a:gd name="connsiteY20" fmla="*/ 1493730 h 2966042"/>
              <a:gd name="connsiteX21" fmla="*/ 343355 w 1489116"/>
              <a:gd name="connsiteY21" fmla="*/ 1460362 h 2966042"/>
              <a:gd name="connsiteX22" fmla="*/ 343357 w 1489116"/>
              <a:gd name="connsiteY22" fmla="*/ 1460364 h 2966042"/>
              <a:gd name="connsiteX23" fmla="*/ 632858 w 1489116"/>
              <a:gd name="connsiteY23" fmla="*/ 1460364 h 2966042"/>
              <a:gd name="connsiteX24" fmla="*/ 1060930 w 1489116"/>
              <a:gd name="connsiteY24" fmla="*/ 1052533 h 2966042"/>
              <a:gd name="connsiteX25" fmla="*/ 605303 w 1489116"/>
              <a:gd name="connsiteY25" fmla="*/ 0 h 2966042"/>
              <a:gd name="connsiteX26" fmla="*/ 1033488 w 1489116"/>
              <a:gd name="connsiteY26" fmla="*/ 428154 h 2966042"/>
              <a:gd name="connsiteX27" fmla="*/ 605303 w 1489116"/>
              <a:gd name="connsiteY27" fmla="*/ 856307 h 2966042"/>
              <a:gd name="connsiteX28" fmla="*/ 338594 w 1489116"/>
              <a:gd name="connsiteY28" fmla="*/ 763069 h 2966042"/>
              <a:gd name="connsiteX29" fmla="*/ 134027 w 1489116"/>
              <a:gd name="connsiteY29" fmla="*/ 998705 h 2966042"/>
              <a:gd name="connsiteX30" fmla="*/ 134025 w 1489116"/>
              <a:gd name="connsiteY30" fmla="*/ 998703 h 2966042"/>
              <a:gd name="connsiteX31" fmla="*/ 106585 w 1489116"/>
              <a:gd name="connsiteY31" fmla="*/ 974674 h 2966042"/>
              <a:gd name="connsiteX32" fmla="*/ 311039 w 1489116"/>
              <a:gd name="connsiteY32" fmla="*/ 739176 h 2966042"/>
              <a:gd name="connsiteX33" fmla="*/ 177117 w 1489116"/>
              <a:gd name="connsiteY33" fmla="*/ 428154 h 2966042"/>
              <a:gd name="connsiteX34" fmla="*/ 605303 w 1489116"/>
              <a:gd name="connsiteY34" fmla="*/ 0 h 2966042"/>
              <a:gd name="connsiteX0" fmla="*/ 13153 w 1436395"/>
              <a:gd name="connsiteY0" fmla="*/ 2010452 h 2966042"/>
              <a:gd name="connsiteX1" fmla="*/ 13144 w 1436395"/>
              <a:gd name="connsiteY1" fmla="*/ 2010461 h 2966042"/>
              <a:gd name="connsiteX2" fmla="*/ 13153 w 1436395"/>
              <a:gd name="connsiteY2" fmla="*/ 2010452 h 2966042"/>
              <a:gd name="connsiteX3" fmla="*/ 27554 w 1436395"/>
              <a:gd name="connsiteY3" fmla="*/ 1999742 h 2966042"/>
              <a:gd name="connsiteX4" fmla="*/ 27556 w 1436395"/>
              <a:gd name="connsiteY4" fmla="*/ 1999744 h 2966042"/>
              <a:gd name="connsiteX5" fmla="*/ 258318 w 1436395"/>
              <a:gd name="connsiteY5" fmla="*/ 2225767 h 2966042"/>
              <a:gd name="connsiteX6" fmla="*/ 551334 w 1436395"/>
              <a:gd name="connsiteY6" fmla="*/ 2109735 h 2966042"/>
              <a:gd name="connsiteX7" fmla="*/ 979520 w 1436395"/>
              <a:gd name="connsiteY7" fmla="*/ 2537888 h 2966042"/>
              <a:gd name="connsiteX8" fmla="*/ 551334 w 1436395"/>
              <a:gd name="connsiteY8" fmla="*/ 2966042 h 2966042"/>
              <a:gd name="connsiteX9" fmla="*/ 123262 w 1436395"/>
              <a:gd name="connsiteY9" fmla="*/ 2537888 h 2966042"/>
              <a:gd name="connsiteX10" fmla="*/ 233257 w 1436395"/>
              <a:gd name="connsiteY10" fmla="*/ 2251995 h 2966042"/>
              <a:gd name="connsiteX11" fmla="*/ 0 w 1436395"/>
              <a:gd name="connsiteY11" fmla="*/ 2023637 h 2966042"/>
              <a:gd name="connsiteX12" fmla="*/ 29 w 1436395"/>
              <a:gd name="connsiteY12" fmla="*/ 2023609 h 2966042"/>
              <a:gd name="connsiteX13" fmla="*/ 27554 w 1436395"/>
              <a:gd name="connsiteY13" fmla="*/ 1999742 h 2966042"/>
              <a:gd name="connsiteX14" fmla="*/ 1008209 w 1436395"/>
              <a:gd name="connsiteY14" fmla="*/ 1052533 h 2966042"/>
              <a:gd name="connsiteX15" fmla="*/ 1436395 w 1436395"/>
              <a:gd name="connsiteY15" fmla="*/ 1478215 h 2966042"/>
              <a:gd name="connsiteX16" fmla="*/ 1008209 w 1436395"/>
              <a:gd name="connsiteY16" fmla="*/ 1906369 h 2966042"/>
              <a:gd name="connsiteX17" fmla="*/ 580024 w 1436395"/>
              <a:gd name="connsiteY17" fmla="*/ 1493732 h 2966042"/>
              <a:gd name="connsiteX18" fmla="*/ 290636 w 1436395"/>
              <a:gd name="connsiteY18" fmla="*/ 1493732 h 2966042"/>
              <a:gd name="connsiteX19" fmla="*/ 290634 w 1436395"/>
              <a:gd name="connsiteY19" fmla="*/ 1493730 h 2966042"/>
              <a:gd name="connsiteX20" fmla="*/ 290634 w 1436395"/>
              <a:gd name="connsiteY20" fmla="*/ 1460362 h 2966042"/>
              <a:gd name="connsiteX21" fmla="*/ 290636 w 1436395"/>
              <a:gd name="connsiteY21" fmla="*/ 1460364 h 2966042"/>
              <a:gd name="connsiteX22" fmla="*/ 580137 w 1436395"/>
              <a:gd name="connsiteY22" fmla="*/ 1460364 h 2966042"/>
              <a:gd name="connsiteX23" fmla="*/ 1008209 w 1436395"/>
              <a:gd name="connsiteY23" fmla="*/ 1052533 h 2966042"/>
              <a:gd name="connsiteX24" fmla="*/ 552582 w 1436395"/>
              <a:gd name="connsiteY24" fmla="*/ 0 h 2966042"/>
              <a:gd name="connsiteX25" fmla="*/ 980767 w 1436395"/>
              <a:gd name="connsiteY25" fmla="*/ 428154 h 2966042"/>
              <a:gd name="connsiteX26" fmla="*/ 552582 w 1436395"/>
              <a:gd name="connsiteY26" fmla="*/ 856307 h 2966042"/>
              <a:gd name="connsiteX27" fmla="*/ 285873 w 1436395"/>
              <a:gd name="connsiteY27" fmla="*/ 763069 h 2966042"/>
              <a:gd name="connsiteX28" fmla="*/ 81306 w 1436395"/>
              <a:gd name="connsiteY28" fmla="*/ 998705 h 2966042"/>
              <a:gd name="connsiteX29" fmla="*/ 81304 w 1436395"/>
              <a:gd name="connsiteY29" fmla="*/ 998703 h 2966042"/>
              <a:gd name="connsiteX30" fmla="*/ 53864 w 1436395"/>
              <a:gd name="connsiteY30" fmla="*/ 974674 h 2966042"/>
              <a:gd name="connsiteX31" fmla="*/ 258318 w 1436395"/>
              <a:gd name="connsiteY31" fmla="*/ 739176 h 2966042"/>
              <a:gd name="connsiteX32" fmla="*/ 124396 w 1436395"/>
              <a:gd name="connsiteY32" fmla="*/ 428154 h 2966042"/>
              <a:gd name="connsiteX33" fmla="*/ 552582 w 1436395"/>
              <a:gd name="connsiteY33" fmla="*/ 0 h 296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6395" h="2966042">
                <a:moveTo>
                  <a:pt x="13153" y="2010452"/>
                </a:moveTo>
                <a:lnTo>
                  <a:pt x="13144" y="2010461"/>
                </a:lnTo>
                <a:lnTo>
                  <a:pt x="13153" y="2010452"/>
                </a:lnTo>
                <a:close/>
                <a:moveTo>
                  <a:pt x="27554" y="1999742"/>
                </a:moveTo>
                <a:cubicBezTo>
                  <a:pt x="32142" y="1995765"/>
                  <a:pt x="-10905" y="1962073"/>
                  <a:pt x="27556" y="1999744"/>
                </a:cubicBezTo>
                <a:lnTo>
                  <a:pt x="258318" y="2225767"/>
                </a:lnTo>
                <a:cubicBezTo>
                  <a:pt x="334860" y="2153951"/>
                  <a:pt x="437711" y="2109735"/>
                  <a:pt x="551334" y="2109735"/>
                </a:cubicBezTo>
                <a:cubicBezTo>
                  <a:pt x="788220" y="2109735"/>
                  <a:pt x="979520" y="2301017"/>
                  <a:pt x="979520" y="2537888"/>
                </a:cubicBezTo>
                <a:cubicBezTo>
                  <a:pt x="979520" y="2774623"/>
                  <a:pt x="788220" y="2966042"/>
                  <a:pt x="551334" y="2966042"/>
                </a:cubicBezTo>
                <a:cubicBezTo>
                  <a:pt x="314562" y="2966042"/>
                  <a:pt x="123262" y="2774623"/>
                  <a:pt x="123262" y="2537888"/>
                </a:cubicBezTo>
                <a:cubicBezTo>
                  <a:pt x="123262" y="2427898"/>
                  <a:pt x="165106" y="2327382"/>
                  <a:pt x="233257" y="2251995"/>
                </a:cubicBezTo>
                <a:lnTo>
                  <a:pt x="0" y="2023637"/>
                </a:lnTo>
                <a:cubicBezTo>
                  <a:pt x="10" y="2023628"/>
                  <a:pt x="19" y="2023618"/>
                  <a:pt x="29" y="2023609"/>
                </a:cubicBezTo>
                <a:lnTo>
                  <a:pt x="27554" y="1999742"/>
                </a:lnTo>
                <a:close/>
                <a:moveTo>
                  <a:pt x="1008209" y="1052533"/>
                </a:moveTo>
                <a:cubicBezTo>
                  <a:pt x="1243847" y="1052533"/>
                  <a:pt x="1436395" y="1241481"/>
                  <a:pt x="1436395" y="1478215"/>
                </a:cubicBezTo>
                <a:cubicBezTo>
                  <a:pt x="1436395" y="1715087"/>
                  <a:pt x="1244981" y="1906369"/>
                  <a:pt x="1008209" y="1906369"/>
                </a:cubicBezTo>
                <a:cubicBezTo>
                  <a:pt x="776200" y="1906369"/>
                  <a:pt x="588415" y="1723463"/>
                  <a:pt x="580024" y="1493732"/>
                </a:cubicBezTo>
                <a:lnTo>
                  <a:pt x="290636" y="1493732"/>
                </a:lnTo>
                <a:lnTo>
                  <a:pt x="290634" y="1493730"/>
                </a:lnTo>
                <a:lnTo>
                  <a:pt x="290634" y="1460362"/>
                </a:lnTo>
                <a:lnTo>
                  <a:pt x="290636" y="1460364"/>
                </a:lnTo>
                <a:lnTo>
                  <a:pt x="580137" y="1460364"/>
                </a:lnTo>
                <a:cubicBezTo>
                  <a:pt x="590796" y="1233105"/>
                  <a:pt x="778581" y="1052533"/>
                  <a:pt x="1008209" y="1052533"/>
                </a:cubicBezTo>
                <a:close/>
                <a:moveTo>
                  <a:pt x="552582" y="0"/>
                </a:moveTo>
                <a:cubicBezTo>
                  <a:pt x="789354" y="0"/>
                  <a:pt x="980767" y="191420"/>
                  <a:pt x="980767" y="428154"/>
                </a:cubicBezTo>
                <a:cubicBezTo>
                  <a:pt x="980767" y="665025"/>
                  <a:pt x="789354" y="856307"/>
                  <a:pt x="552582" y="856307"/>
                </a:cubicBezTo>
                <a:cubicBezTo>
                  <a:pt x="452113" y="856307"/>
                  <a:pt x="358787" y="821704"/>
                  <a:pt x="285873" y="763069"/>
                </a:cubicBezTo>
                <a:lnTo>
                  <a:pt x="81306" y="998705"/>
                </a:lnTo>
                <a:lnTo>
                  <a:pt x="81304" y="998703"/>
                </a:lnTo>
                <a:lnTo>
                  <a:pt x="53864" y="974674"/>
                </a:lnTo>
                <a:lnTo>
                  <a:pt x="258318" y="739176"/>
                </a:lnTo>
                <a:cubicBezTo>
                  <a:pt x="175878" y="661318"/>
                  <a:pt x="124396" y="551327"/>
                  <a:pt x="124396" y="428154"/>
                </a:cubicBezTo>
                <a:cubicBezTo>
                  <a:pt x="124396" y="191420"/>
                  <a:pt x="315810" y="0"/>
                  <a:pt x="552582" y="0"/>
                </a:cubicBezTo>
                <a:close/>
              </a:path>
            </a:pathLst>
          </a:custGeom>
          <a:solidFill>
            <a:schemeClr val="accent3">
              <a:lumMod val="75000"/>
            </a:schemeClr>
          </a:solidFill>
          <a:ln w="12700">
            <a:miter lim="400000"/>
          </a:ln>
        </p:spPr>
        <p:txBody>
          <a:bodyPr wrap="square" lIns="28575" tIns="28575" rIns="28575" bIns="28575" anchor="ctr">
            <a:noAutofit/>
          </a:bodyPr>
          <a:lstStyle/>
          <a:p>
            <a:pPr algn="ctr">
              <a:defRPr sz="3000">
                <a:solidFill>
                  <a:srgbClr val="FFFFFF"/>
                </a:solidFill>
              </a:defRPr>
            </a:pPr>
            <a:endParaRPr sz="2250" b="1">
              <a:solidFill>
                <a:schemeClr val="bg1"/>
              </a:solidFill>
            </a:endParaRPr>
          </a:p>
        </p:txBody>
      </p:sp>
      <p:sp>
        <p:nvSpPr>
          <p:cNvPr id="43" name="Freeform: Shape 42">
            <a:extLst>
              <a:ext uri="{FF2B5EF4-FFF2-40B4-BE49-F238E27FC236}">
                <a16:creationId xmlns:a16="http://schemas.microsoft.com/office/drawing/2014/main" id="{6692373F-491E-4A7F-98EF-9B3ADFBE9A5F}"/>
              </a:ext>
            </a:extLst>
          </p:cNvPr>
          <p:cNvSpPr/>
          <p:nvPr/>
        </p:nvSpPr>
        <p:spPr>
          <a:xfrm rot="1420669">
            <a:off x="6722265" y="552961"/>
            <a:ext cx="3161765" cy="1946044"/>
          </a:xfrm>
          <a:custGeom>
            <a:avLst/>
            <a:gdLst>
              <a:gd name="connsiteX0" fmla="*/ 2025425 w 3461170"/>
              <a:gd name="connsiteY0" fmla="*/ 1075174 h 2138418"/>
              <a:gd name="connsiteX1" fmla="*/ 2025425 w 3461170"/>
              <a:gd name="connsiteY1" fmla="*/ 1075174 h 2138418"/>
              <a:gd name="connsiteX2" fmla="*/ 1973007 w 3461170"/>
              <a:gd name="connsiteY2" fmla="*/ 1086850 h 2138418"/>
              <a:gd name="connsiteX3" fmla="*/ 1929122 w 3461170"/>
              <a:gd name="connsiteY3" fmla="*/ 1121878 h 2138418"/>
              <a:gd name="connsiteX4" fmla="*/ 1804776 w 3461170"/>
              <a:gd name="connsiteY4" fmla="*/ 1486597 h 2138418"/>
              <a:gd name="connsiteX5" fmla="*/ 1929122 w 3461170"/>
              <a:gd name="connsiteY5" fmla="*/ 1851415 h 2138418"/>
              <a:gd name="connsiteX6" fmla="*/ 1973007 w 3461170"/>
              <a:gd name="connsiteY6" fmla="*/ 1886387 h 2138418"/>
              <a:gd name="connsiteX7" fmla="*/ 2025425 w 3461170"/>
              <a:gd name="connsiteY7" fmla="*/ 1898044 h 2138418"/>
              <a:gd name="connsiteX8" fmla="*/ 2025425 w 3461170"/>
              <a:gd name="connsiteY8" fmla="*/ 1898044 h 2138418"/>
              <a:gd name="connsiteX9" fmla="*/ 1929121 w 3461170"/>
              <a:gd name="connsiteY9" fmla="*/ 1851415 h 2138418"/>
              <a:gd name="connsiteX10" fmla="*/ 1804776 w 3461170"/>
              <a:gd name="connsiteY10" fmla="*/ 1486597 h 2138418"/>
              <a:gd name="connsiteX11" fmla="*/ 1929121 w 3461170"/>
              <a:gd name="connsiteY11" fmla="*/ 1121878 h 2138418"/>
              <a:gd name="connsiteX12" fmla="*/ 2025425 w 3461170"/>
              <a:gd name="connsiteY12" fmla="*/ 1075174 h 2138418"/>
              <a:gd name="connsiteX13" fmla="*/ 1652869 w 3461170"/>
              <a:gd name="connsiteY13" fmla="*/ 834775 h 2138418"/>
              <a:gd name="connsiteX14" fmla="*/ 1943328 w 3461170"/>
              <a:gd name="connsiteY14" fmla="*/ 903397 h 2138418"/>
              <a:gd name="connsiteX15" fmla="*/ 2027187 w 3461170"/>
              <a:gd name="connsiteY15" fmla="*/ 953179 h 2138418"/>
              <a:gd name="connsiteX16" fmla="*/ 2027188 w 3461170"/>
              <a:gd name="connsiteY16" fmla="*/ 953180 h 2138418"/>
              <a:gd name="connsiteX17" fmla="*/ 1652869 w 3461170"/>
              <a:gd name="connsiteY17" fmla="*/ 834775 h 2138418"/>
              <a:gd name="connsiteX18" fmla="*/ 428160 w 3461170"/>
              <a:gd name="connsiteY18" fmla="*/ 426991 h 2138418"/>
              <a:gd name="connsiteX19" fmla="*/ 856319 w 3461170"/>
              <a:gd name="connsiteY19" fmla="*/ 855169 h 2138418"/>
              <a:gd name="connsiteX20" fmla="*/ 818022 w 3461170"/>
              <a:gd name="connsiteY20" fmla="*/ 1032084 h 2138418"/>
              <a:gd name="connsiteX21" fmla="*/ 1078732 w 3461170"/>
              <a:gd name="connsiteY21" fmla="*/ 1176823 h 2138418"/>
              <a:gd name="connsiteX22" fmla="*/ 1062067 w 3461170"/>
              <a:gd name="connsiteY22" fmla="*/ 1209097 h 2138418"/>
              <a:gd name="connsiteX23" fmla="*/ 999894 w 3461170"/>
              <a:gd name="connsiteY23" fmla="*/ 1486597 h 2138418"/>
              <a:gd name="connsiteX24" fmla="*/ 1651587 w 3461170"/>
              <a:gd name="connsiteY24" fmla="*/ 2138418 h 2138418"/>
              <a:gd name="connsiteX25" fmla="*/ 999894 w 3461170"/>
              <a:gd name="connsiteY25" fmla="*/ 1486597 h 2138418"/>
              <a:gd name="connsiteX26" fmla="*/ 1062067 w 3461170"/>
              <a:gd name="connsiteY26" fmla="*/ 1209097 h 2138418"/>
              <a:gd name="connsiteX27" fmla="*/ 801357 w 3461170"/>
              <a:gd name="connsiteY27" fmla="*/ 1064457 h 2138418"/>
              <a:gd name="connsiteX28" fmla="*/ 428160 w 3461170"/>
              <a:gd name="connsiteY28" fmla="*/ 1283249 h 2138418"/>
              <a:gd name="connsiteX29" fmla="*/ 0 w 3461170"/>
              <a:gd name="connsiteY29" fmla="*/ 855169 h 2138418"/>
              <a:gd name="connsiteX30" fmla="*/ 428160 w 3461170"/>
              <a:gd name="connsiteY30" fmla="*/ 426991 h 2138418"/>
              <a:gd name="connsiteX31" fmla="*/ 2577290 w 3461170"/>
              <a:gd name="connsiteY31" fmla="*/ 0 h 2138418"/>
              <a:gd name="connsiteX32" fmla="*/ 3005449 w 3461170"/>
              <a:gd name="connsiteY32" fmla="*/ 428179 h 2138418"/>
              <a:gd name="connsiteX33" fmla="*/ 2577290 w 3461170"/>
              <a:gd name="connsiteY33" fmla="*/ 856357 h 2138418"/>
              <a:gd name="connsiteX34" fmla="*/ 2279565 w 3461170"/>
              <a:gd name="connsiteY34" fmla="*/ 735576 h 2138418"/>
              <a:gd name="connsiteX35" fmla="*/ 2040328 w 3461170"/>
              <a:gd name="connsiteY35" fmla="*/ 962783 h 2138418"/>
              <a:gd name="connsiteX36" fmla="*/ 2303441 w 3461170"/>
              <a:gd name="connsiteY36" fmla="*/ 1468678 h 2138418"/>
              <a:gd name="connsiteX37" fmla="*/ 2605973 w 3461170"/>
              <a:gd name="connsiteY37" fmla="*/ 1468678 h 2138418"/>
              <a:gd name="connsiteX38" fmla="*/ 3034132 w 3461170"/>
              <a:gd name="connsiteY38" fmla="*/ 1058418 h 2138418"/>
              <a:gd name="connsiteX39" fmla="*/ 3461170 w 3461170"/>
              <a:gd name="connsiteY39" fmla="*/ 1486597 h 2138418"/>
              <a:gd name="connsiteX40" fmla="*/ 3033011 w 3461170"/>
              <a:gd name="connsiteY40" fmla="*/ 1914775 h 2138418"/>
              <a:gd name="connsiteX41" fmla="*/ 2604851 w 3461170"/>
              <a:gd name="connsiteY41" fmla="*/ 1504516 h 2138418"/>
              <a:gd name="connsiteX42" fmla="*/ 2303441 w 3461170"/>
              <a:gd name="connsiteY42" fmla="*/ 1504516 h 2138418"/>
              <a:gd name="connsiteX43" fmla="*/ 1651587 w 3461170"/>
              <a:gd name="connsiteY43" fmla="*/ 2138418 h 2138418"/>
              <a:gd name="connsiteX44" fmla="*/ 2303440 w 3461170"/>
              <a:gd name="connsiteY44" fmla="*/ 1504516 h 2138418"/>
              <a:gd name="connsiteX45" fmla="*/ 2303440 w 3461170"/>
              <a:gd name="connsiteY45" fmla="*/ 1468678 h 2138418"/>
              <a:gd name="connsiteX46" fmla="*/ 2040327 w 3461170"/>
              <a:gd name="connsiteY46" fmla="*/ 962783 h 2138418"/>
              <a:gd name="connsiteX47" fmla="*/ 2014051 w 3461170"/>
              <a:gd name="connsiteY47" fmla="*/ 940015 h 2138418"/>
              <a:gd name="connsiteX48" fmla="*/ 2014049 w 3461170"/>
              <a:gd name="connsiteY48" fmla="*/ 940013 h 2138418"/>
              <a:gd name="connsiteX49" fmla="*/ 2255689 w 3461170"/>
              <a:gd name="connsiteY49" fmla="*/ 710430 h 2138418"/>
              <a:gd name="connsiteX50" fmla="*/ 2149130 w 3461170"/>
              <a:gd name="connsiteY50" fmla="*/ 428179 h 2138418"/>
              <a:gd name="connsiteX51" fmla="*/ 2577290 w 3461170"/>
              <a:gd name="connsiteY51" fmla="*/ 0 h 2138418"/>
              <a:gd name="connsiteX0" fmla="*/ 2025425 w 3461170"/>
              <a:gd name="connsiteY0" fmla="*/ 1075174 h 2142674"/>
              <a:gd name="connsiteX1" fmla="*/ 2025425 w 3461170"/>
              <a:gd name="connsiteY1" fmla="*/ 1075174 h 2142674"/>
              <a:gd name="connsiteX2" fmla="*/ 1973007 w 3461170"/>
              <a:gd name="connsiteY2" fmla="*/ 1086850 h 2142674"/>
              <a:gd name="connsiteX3" fmla="*/ 1929122 w 3461170"/>
              <a:gd name="connsiteY3" fmla="*/ 1121878 h 2142674"/>
              <a:gd name="connsiteX4" fmla="*/ 1804776 w 3461170"/>
              <a:gd name="connsiteY4" fmla="*/ 1486597 h 2142674"/>
              <a:gd name="connsiteX5" fmla="*/ 1929122 w 3461170"/>
              <a:gd name="connsiteY5" fmla="*/ 1851415 h 2142674"/>
              <a:gd name="connsiteX6" fmla="*/ 1973007 w 3461170"/>
              <a:gd name="connsiteY6" fmla="*/ 1886387 h 2142674"/>
              <a:gd name="connsiteX7" fmla="*/ 2025425 w 3461170"/>
              <a:gd name="connsiteY7" fmla="*/ 1898044 h 2142674"/>
              <a:gd name="connsiteX8" fmla="*/ 2025425 w 3461170"/>
              <a:gd name="connsiteY8" fmla="*/ 1898044 h 2142674"/>
              <a:gd name="connsiteX9" fmla="*/ 1929121 w 3461170"/>
              <a:gd name="connsiteY9" fmla="*/ 1851415 h 2142674"/>
              <a:gd name="connsiteX10" fmla="*/ 1804776 w 3461170"/>
              <a:gd name="connsiteY10" fmla="*/ 1486597 h 2142674"/>
              <a:gd name="connsiteX11" fmla="*/ 1929121 w 3461170"/>
              <a:gd name="connsiteY11" fmla="*/ 1121878 h 2142674"/>
              <a:gd name="connsiteX12" fmla="*/ 2025425 w 3461170"/>
              <a:gd name="connsiteY12" fmla="*/ 1075174 h 2142674"/>
              <a:gd name="connsiteX13" fmla="*/ 1652869 w 3461170"/>
              <a:gd name="connsiteY13" fmla="*/ 834775 h 2142674"/>
              <a:gd name="connsiteX14" fmla="*/ 1943328 w 3461170"/>
              <a:gd name="connsiteY14" fmla="*/ 903397 h 2142674"/>
              <a:gd name="connsiteX15" fmla="*/ 2027187 w 3461170"/>
              <a:gd name="connsiteY15" fmla="*/ 953179 h 2142674"/>
              <a:gd name="connsiteX16" fmla="*/ 2027188 w 3461170"/>
              <a:gd name="connsiteY16" fmla="*/ 953180 h 2142674"/>
              <a:gd name="connsiteX17" fmla="*/ 1652869 w 3461170"/>
              <a:gd name="connsiteY17" fmla="*/ 834775 h 2142674"/>
              <a:gd name="connsiteX18" fmla="*/ 428160 w 3461170"/>
              <a:gd name="connsiteY18" fmla="*/ 426991 h 2142674"/>
              <a:gd name="connsiteX19" fmla="*/ 856319 w 3461170"/>
              <a:gd name="connsiteY19" fmla="*/ 855169 h 2142674"/>
              <a:gd name="connsiteX20" fmla="*/ 818022 w 3461170"/>
              <a:gd name="connsiteY20" fmla="*/ 1032084 h 2142674"/>
              <a:gd name="connsiteX21" fmla="*/ 1078732 w 3461170"/>
              <a:gd name="connsiteY21" fmla="*/ 1176823 h 2142674"/>
              <a:gd name="connsiteX22" fmla="*/ 1062067 w 3461170"/>
              <a:gd name="connsiteY22" fmla="*/ 1209097 h 2142674"/>
              <a:gd name="connsiteX23" fmla="*/ 999894 w 3461170"/>
              <a:gd name="connsiteY23" fmla="*/ 1486597 h 2142674"/>
              <a:gd name="connsiteX24" fmla="*/ 1651587 w 3461170"/>
              <a:gd name="connsiteY24" fmla="*/ 2138418 h 2142674"/>
              <a:gd name="connsiteX25" fmla="*/ 1062067 w 3461170"/>
              <a:gd name="connsiteY25" fmla="*/ 1209097 h 2142674"/>
              <a:gd name="connsiteX26" fmla="*/ 801357 w 3461170"/>
              <a:gd name="connsiteY26" fmla="*/ 1064457 h 2142674"/>
              <a:gd name="connsiteX27" fmla="*/ 428160 w 3461170"/>
              <a:gd name="connsiteY27" fmla="*/ 1283249 h 2142674"/>
              <a:gd name="connsiteX28" fmla="*/ 0 w 3461170"/>
              <a:gd name="connsiteY28" fmla="*/ 855169 h 2142674"/>
              <a:gd name="connsiteX29" fmla="*/ 428160 w 3461170"/>
              <a:gd name="connsiteY29" fmla="*/ 426991 h 2142674"/>
              <a:gd name="connsiteX30" fmla="*/ 2577290 w 3461170"/>
              <a:gd name="connsiteY30" fmla="*/ 0 h 2142674"/>
              <a:gd name="connsiteX31" fmla="*/ 3005449 w 3461170"/>
              <a:gd name="connsiteY31" fmla="*/ 428179 h 2142674"/>
              <a:gd name="connsiteX32" fmla="*/ 2577290 w 3461170"/>
              <a:gd name="connsiteY32" fmla="*/ 856357 h 2142674"/>
              <a:gd name="connsiteX33" fmla="*/ 2279565 w 3461170"/>
              <a:gd name="connsiteY33" fmla="*/ 735576 h 2142674"/>
              <a:gd name="connsiteX34" fmla="*/ 2040328 w 3461170"/>
              <a:gd name="connsiteY34" fmla="*/ 962783 h 2142674"/>
              <a:gd name="connsiteX35" fmla="*/ 2303441 w 3461170"/>
              <a:gd name="connsiteY35" fmla="*/ 1468678 h 2142674"/>
              <a:gd name="connsiteX36" fmla="*/ 2605973 w 3461170"/>
              <a:gd name="connsiteY36" fmla="*/ 1468678 h 2142674"/>
              <a:gd name="connsiteX37" fmla="*/ 3034132 w 3461170"/>
              <a:gd name="connsiteY37" fmla="*/ 1058418 h 2142674"/>
              <a:gd name="connsiteX38" fmla="*/ 3461170 w 3461170"/>
              <a:gd name="connsiteY38" fmla="*/ 1486597 h 2142674"/>
              <a:gd name="connsiteX39" fmla="*/ 3033011 w 3461170"/>
              <a:gd name="connsiteY39" fmla="*/ 1914775 h 2142674"/>
              <a:gd name="connsiteX40" fmla="*/ 2604851 w 3461170"/>
              <a:gd name="connsiteY40" fmla="*/ 1504516 h 2142674"/>
              <a:gd name="connsiteX41" fmla="*/ 2303441 w 3461170"/>
              <a:gd name="connsiteY41" fmla="*/ 1504516 h 2142674"/>
              <a:gd name="connsiteX42" fmla="*/ 1651587 w 3461170"/>
              <a:gd name="connsiteY42" fmla="*/ 2138418 h 2142674"/>
              <a:gd name="connsiteX43" fmla="*/ 2303440 w 3461170"/>
              <a:gd name="connsiteY43" fmla="*/ 1504516 h 2142674"/>
              <a:gd name="connsiteX44" fmla="*/ 2303440 w 3461170"/>
              <a:gd name="connsiteY44" fmla="*/ 1468678 h 2142674"/>
              <a:gd name="connsiteX45" fmla="*/ 2040327 w 3461170"/>
              <a:gd name="connsiteY45" fmla="*/ 962783 h 2142674"/>
              <a:gd name="connsiteX46" fmla="*/ 2014051 w 3461170"/>
              <a:gd name="connsiteY46" fmla="*/ 940015 h 2142674"/>
              <a:gd name="connsiteX47" fmla="*/ 2014049 w 3461170"/>
              <a:gd name="connsiteY47" fmla="*/ 940013 h 2142674"/>
              <a:gd name="connsiteX48" fmla="*/ 2255689 w 3461170"/>
              <a:gd name="connsiteY48" fmla="*/ 710430 h 2142674"/>
              <a:gd name="connsiteX49" fmla="*/ 2149130 w 3461170"/>
              <a:gd name="connsiteY49" fmla="*/ 428179 h 2142674"/>
              <a:gd name="connsiteX50" fmla="*/ 2577290 w 3461170"/>
              <a:gd name="connsiteY50" fmla="*/ 0 h 2142674"/>
              <a:gd name="connsiteX0" fmla="*/ 2025425 w 3461170"/>
              <a:gd name="connsiteY0" fmla="*/ 1075174 h 2138418"/>
              <a:gd name="connsiteX1" fmla="*/ 2025425 w 3461170"/>
              <a:gd name="connsiteY1" fmla="*/ 1075174 h 2138418"/>
              <a:gd name="connsiteX2" fmla="*/ 1973007 w 3461170"/>
              <a:gd name="connsiteY2" fmla="*/ 1086850 h 2138418"/>
              <a:gd name="connsiteX3" fmla="*/ 1929122 w 3461170"/>
              <a:gd name="connsiteY3" fmla="*/ 1121878 h 2138418"/>
              <a:gd name="connsiteX4" fmla="*/ 1804776 w 3461170"/>
              <a:gd name="connsiteY4" fmla="*/ 1486597 h 2138418"/>
              <a:gd name="connsiteX5" fmla="*/ 1929122 w 3461170"/>
              <a:gd name="connsiteY5" fmla="*/ 1851415 h 2138418"/>
              <a:gd name="connsiteX6" fmla="*/ 1973007 w 3461170"/>
              <a:gd name="connsiteY6" fmla="*/ 1886387 h 2138418"/>
              <a:gd name="connsiteX7" fmla="*/ 2025425 w 3461170"/>
              <a:gd name="connsiteY7" fmla="*/ 1898044 h 2138418"/>
              <a:gd name="connsiteX8" fmla="*/ 2025425 w 3461170"/>
              <a:gd name="connsiteY8" fmla="*/ 1898044 h 2138418"/>
              <a:gd name="connsiteX9" fmla="*/ 1929121 w 3461170"/>
              <a:gd name="connsiteY9" fmla="*/ 1851415 h 2138418"/>
              <a:gd name="connsiteX10" fmla="*/ 1804776 w 3461170"/>
              <a:gd name="connsiteY10" fmla="*/ 1486597 h 2138418"/>
              <a:gd name="connsiteX11" fmla="*/ 1929121 w 3461170"/>
              <a:gd name="connsiteY11" fmla="*/ 1121878 h 2138418"/>
              <a:gd name="connsiteX12" fmla="*/ 2025425 w 3461170"/>
              <a:gd name="connsiteY12" fmla="*/ 1075174 h 2138418"/>
              <a:gd name="connsiteX13" fmla="*/ 1652869 w 3461170"/>
              <a:gd name="connsiteY13" fmla="*/ 834775 h 2138418"/>
              <a:gd name="connsiteX14" fmla="*/ 1943328 w 3461170"/>
              <a:gd name="connsiteY14" fmla="*/ 903397 h 2138418"/>
              <a:gd name="connsiteX15" fmla="*/ 2027187 w 3461170"/>
              <a:gd name="connsiteY15" fmla="*/ 953179 h 2138418"/>
              <a:gd name="connsiteX16" fmla="*/ 2027188 w 3461170"/>
              <a:gd name="connsiteY16" fmla="*/ 953180 h 2138418"/>
              <a:gd name="connsiteX17" fmla="*/ 1652869 w 3461170"/>
              <a:gd name="connsiteY17" fmla="*/ 834775 h 2138418"/>
              <a:gd name="connsiteX18" fmla="*/ 428160 w 3461170"/>
              <a:gd name="connsiteY18" fmla="*/ 426991 h 2138418"/>
              <a:gd name="connsiteX19" fmla="*/ 856319 w 3461170"/>
              <a:gd name="connsiteY19" fmla="*/ 855169 h 2138418"/>
              <a:gd name="connsiteX20" fmla="*/ 818022 w 3461170"/>
              <a:gd name="connsiteY20" fmla="*/ 1032084 h 2138418"/>
              <a:gd name="connsiteX21" fmla="*/ 1078732 w 3461170"/>
              <a:gd name="connsiteY21" fmla="*/ 1176823 h 2138418"/>
              <a:gd name="connsiteX22" fmla="*/ 1062067 w 3461170"/>
              <a:gd name="connsiteY22" fmla="*/ 1209097 h 2138418"/>
              <a:gd name="connsiteX23" fmla="*/ 1651587 w 3461170"/>
              <a:gd name="connsiteY23" fmla="*/ 2138418 h 2138418"/>
              <a:gd name="connsiteX24" fmla="*/ 1062067 w 3461170"/>
              <a:gd name="connsiteY24" fmla="*/ 1209097 h 2138418"/>
              <a:gd name="connsiteX25" fmla="*/ 801357 w 3461170"/>
              <a:gd name="connsiteY25" fmla="*/ 1064457 h 2138418"/>
              <a:gd name="connsiteX26" fmla="*/ 428160 w 3461170"/>
              <a:gd name="connsiteY26" fmla="*/ 1283249 h 2138418"/>
              <a:gd name="connsiteX27" fmla="*/ 0 w 3461170"/>
              <a:gd name="connsiteY27" fmla="*/ 855169 h 2138418"/>
              <a:gd name="connsiteX28" fmla="*/ 428160 w 3461170"/>
              <a:gd name="connsiteY28" fmla="*/ 426991 h 2138418"/>
              <a:gd name="connsiteX29" fmla="*/ 2577290 w 3461170"/>
              <a:gd name="connsiteY29" fmla="*/ 0 h 2138418"/>
              <a:gd name="connsiteX30" fmla="*/ 3005449 w 3461170"/>
              <a:gd name="connsiteY30" fmla="*/ 428179 h 2138418"/>
              <a:gd name="connsiteX31" fmla="*/ 2577290 w 3461170"/>
              <a:gd name="connsiteY31" fmla="*/ 856357 h 2138418"/>
              <a:gd name="connsiteX32" fmla="*/ 2279565 w 3461170"/>
              <a:gd name="connsiteY32" fmla="*/ 735576 h 2138418"/>
              <a:gd name="connsiteX33" fmla="*/ 2040328 w 3461170"/>
              <a:gd name="connsiteY33" fmla="*/ 962783 h 2138418"/>
              <a:gd name="connsiteX34" fmla="*/ 2303441 w 3461170"/>
              <a:gd name="connsiteY34" fmla="*/ 1468678 h 2138418"/>
              <a:gd name="connsiteX35" fmla="*/ 2605973 w 3461170"/>
              <a:gd name="connsiteY35" fmla="*/ 1468678 h 2138418"/>
              <a:gd name="connsiteX36" fmla="*/ 3034132 w 3461170"/>
              <a:gd name="connsiteY36" fmla="*/ 1058418 h 2138418"/>
              <a:gd name="connsiteX37" fmla="*/ 3461170 w 3461170"/>
              <a:gd name="connsiteY37" fmla="*/ 1486597 h 2138418"/>
              <a:gd name="connsiteX38" fmla="*/ 3033011 w 3461170"/>
              <a:gd name="connsiteY38" fmla="*/ 1914775 h 2138418"/>
              <a:gd name="connsiteX39" fmla="*/ 2604851 w 3461170"/>
              <a:gd name="connsiteY39" fmla="*/ 1504516 h 2138418"/>
              <a:gd name="connsiteX40" fmla="*/ 2303441 w 3461170"/>
              <a:gd name="connsiteY40" fmla="*/ 1504516 h 2138418"/>
              <a:gd name="connsiteX41" fmla="*/ 1651587 w 3461170"/>
              <a:gd name="connsiteY41" fmla="*/ 2138418 h 2138418"/>
              <a:gd name="connsiteX42" fmla="*/ 2303440 w 3461170"/>
              <a:gd name="connsiteY42" fmla="*/ 1504516 h 2138418"/>
              <a:gd name="connsiteX43" fmla="*/ 2303440 w 3461170"/>
              <a:gd name="connsiteY43" fmla="*/ 1468678 h 2138418"/>
              <a:gd name="connsiteX44" fmla="*/ 2040327 w 3461170"/>
              <a:gd name="connsiteY44" fmla="*/ 962783 h 2138418"/>
              <a:gd name="connsiteX45" fmla="*/ 2014051 w 3461170"/>
              <a:gd name="connsiteY45" fmla="*/ 940015 h 2138418"/>
              <a:gd name="connsiteX46" fmla="*/ 2014049 w 3461170"/>
              <a:gd name="connsiteY46" fmla="*/ 940013 h 2138418"/>
              <a:gd name="connsiteX47" fmla="*/ 2255689 w 3461170"/>
              <a:gd name="connsiteY47" fmla="*/ 710430 h 2138418"/>
              <a:gd name="connsiteX48" fmla="*/ 2149130 w 3461170"/>
              <a:gd name="connsiteY48" fmla="*/ 428179 h 2138418"/>
              <a:gd name="connsiteX49" fmla="*/ 2577290 w 3461170"/>
              <a:gd name="connsiteY49" fmla="*/ 0 h 2138418"/>
              <a:gd name="connsiteX0" fmla="*/ 2025425 w 3461170"/>
              <a:gd name="connsiteY0" fmla="*/ 1075174 h 2138418"/>
              <a:gd name="connsiteX1" fmla="*/ 2025425 w 3461170"/>
              <a:gd name="connsiteY1" fmla="*/ 1075174 h 2138418"/>
              <a:gd name="connsiteX2" fmla="*/ 1973007 w 3461170"/>
              <a:gd name="connsiteY2" fmla="*/ 1086850 h 2138418"/>
              <a:gd name="connsiteX3" fmla="*/ 1929122 w 3461170"/>
              <a:gd name="connsiteY3" fmla="*/ 1121878 h 2138418"/>
              <a:gd name="connsiteX4" fmla="*/ 1804776 w 3461170"/>
              <a:gd name="connsiteY4" fmla="*/ 1486597 h 2138418"/>
              <a:gd name="connsiteX5" fmla="*/ 1929122 w 3461170"/>
              <a:gd name="connsiteY5" fmla="*/ 1851415 h 2138418"/>
              <a:gd name="connsiteX6" fmla="*/ 1973007 w 3461170"/>
              <a:gd name="connsiteY6" fmla="*/ 1886387 h 2138418"/>
              <a:gd name="connsiteX7" fmla="*/ 2025425 w 3461170"/>
              <a:gd name="connsiteY7" fmla="*/ 1898044 h 2138418"/>
              <a:gd name="connsiteX8" fmla="*/ 2025425 w 3461170"/>
              <a:gd name="connsiteY8" fmla="*/ 1898044 h 2138418"/>
              <a:gd name="connsiteX9" fmla="*/ 1929121 w 3461170"/>
              <a:gd name="connsiteY9" fmla="*/ 1851415 h 2138418"/>
              <a:gd name="connsiteX10" fmla="*/ 1804776 w 3461170"/>
              <a:gd name="connsiteY10" fmla="*/ 1486597 h 2138418"/>
              <a:gd name="connsiteX11" fmla="*/ 1929121 w 3461170"/>
              <a:gd name="connsiteY11" fmla="*/ 1121878 h 2138418"/>
              <a:gd name="connsiteX12" fmla="*/ 2025425 w 3461170"/>
              <a:gd name="connsiteY12" fmla="*/ 1075174 h 2138418"/>
              <a:gd name="connsiteX13" fmla="*/ 1652869 w 3461170"/>
              <a:gd name="connsiteY13" fmla="*/ 834775 h 2138418"/>
              <a:gd name="connsiteX14" fmla="*/ 1943328 w 3461170"/>
              <a:gd name="connsiteY14" fmla="*/ 903397 h 2138418"/>
              <a:gd name="connsiteX15" fmla="*/ 2027187 w 3461170"/>
              <a:gd name="connsiteY15" fmla="*/ 953179 h 2138418"/>
              <a:gd name="connsiteX16" fmla="*/ 2027188 w 3461170"/>
              <a:gd name="connsiteY16" fmla="*/ 953180 h 2138418"/>
              <a:gd name="connsiteX17" fmla="*/ 1652869 w 3461170"/>
              <a:gd name="connsiteY17" fmla="*/ 834775 h 2138418"/>
              <a:gd name="connsiteX18" fmla="*/ 428160 w 3461170"/>
              <a:gd name="connsiteY18" fmla="*/ 426991 h 2138418"/>
              <a:gd name="connsiteX19" fmla="*/ 856319 w 3461170"/>
              <a:gd name="connsiteY19" fmla="*/ 855169 h 2138418"/>
              <a:gd name="connsiteX20" fmla="*/ 818022 w 3461170"/>
              <a:gd name="connsiteY20" fmla="*/ 1032084 h 2138418"/>
              <a:gd name="connsiteX21" fmla="*/ 1078732 w 3461170"/>
              <a:gd name="connsiteY21" fmla="*/ 1176823 h 2138418"/>
              <a:gd name="connsiteX22" fmla="*/ 1062067 w 3461170"/>
              <a:gd name="connsiteY22" fmla="*/ 1209097 h 2138418"/>
              <a:gd name="connsiteX23" fmla="*/ 1651587 w 3461170"/>
              <a:gd name="connsiteY23" fmla="*/ 2138418 h 2138418"/>
              <a:gd name="connsiteX24" fmla="*/ 1062067 w 3461170"/>
              <a:gd name="connsiteY24" fmla="*/ 1209097 h 2138418"/>
              <a:gd name="connsiteX25" fmla="*/ 801357 w 3461170"/>
              <a:gd name="connsiteY25" fmla="*/ 1064457 h 2138418"/>
              <a:gd name="connsiteX26" fmla="*/ 428160 w 3461170"/>
              <a:gd name="connsiteY26" fmla="*/ 1283249 h 2138418"/>
              <a:gd name="connsiteX27" fmla="*/ 0 w 3461170"/>
              <a:gd name="connsiteY27" fmla="*/ 855169 h 2138418"/>
              <a:gd name="connsiteX28" fmla="*/ 428160 w 3461170"/>
              <a:gd name="connsiteY28" fmla="*/ 426991 h 2138418"/>
              <a:gd name="connsiteX29" fmla="*/ 2577290 w 3461170"/>
              <a:gd name="connsiteY29" fmla="*/ 0 h 2138418"/>
              <a:gd name="connsiteX30" fmla="*/ 3005449 w 3461170"/>
              <a:gd name="connsiteY30" fmla="*/ 428179 h 2138418"/>
              <a:gd name="connsiteX31" fmla="*/ 2577290 w 3461170"/>
              <a:gd name="connsiteY31" fmla="*/ 856357 h 2138418"/>
              <a:gd name="connsiteX32" fmla="*/ 2279565 w 3461170"/>
              <a:gd name="connsiteY32" fmla="*/ 735576 h 2138418"/>
              <a:gd name="connsiteX33" fmla="*/ 2040328 w 3461170"/>
              <a:gd name="connsiteY33" fmla="*/ 962783 h 2138418"/>
              <a:gd name="connsiteX34" fmla="*/ 2303441 w 3461170"/>
              <a:gd name="connsiteY34" fmla="*/ 1468678 h 2138418"/>
              <a:gd name="connsiteX35" fmla="*/ 2605973 w 3461170"/>
              <a:gd name="connsiteY35" fmla="*/ 1468678 h 2138418"/>
              <a:gd name="connsiteX36" fmla="*/ 3034132 w 3461170"/>
              <a:gd name="connsiteY36" fmla="*/ 1058418 h 2138418"/>
              <a:gd name="connsiteX37" fmla="*/ 3461170 w 3461170"/>
              <a:gd name="connsiteY37" fmla="*/ 1486597 h 2138418"/>
              <a:gd name="connsiteX38" fmla="*/ 3033011 w 3461170"/>
              <a:gd name="connsiteY38" fmla="*/ 1914775 h 2138418"/>
              <a:gd name="connsiteX39" fmla="*/ 2604851 w 3461170"/>
              <a:gd name="connsiteY39" fmla="*/ 1504516 h 2138418"/>
              <a:gd name="connsiteX40" fmla="*/ 2303441 w 3461170"/>
              <a:gd name="connsiteY40" fmla="*/ 1504516 h 2138418"/>
              <a:gd name="connsiteX41" fmla="*/ 2303440 w 3461170"/>
              <a:gd name="connsiteY41" fmla="*/ 1504516 h 2138418"/>
              <a:gd name="connsiteX42" fmla="*/ 2303440 w 3461170"/>
              <a:gd name="connsiteY42" fmla="*/ 1468678 h 2138418"/>
              <a:gd name="connsiteX43" fmla="*/ 2040327 w 3461170"/>
              <a:gd name="connsiteY43" fmla="*/ 962783 h 2138418"/>
              <a:gd name="connsiteX44" fmla="*/ 2014051 w 3461170"/>
              <a:gd name="connsiteY44" fmla="*/ 940015 h 2138418"/>
              <a:gd name="connsiteX45" fmla="*/ 2014049 w 3461170"/>
              <a:gd name="connsiteY45" fmla="*/ 940013 h 2138418"/>
              <a:gd name="connsiteX46" fmla="*/ 2255689 w 3461170"/>
              <a:gd name="connsiteY46" fmla="*/ 710430 h 2138418"/>
              <a:gd name="connsiteX47" fmla="*/ 2149130 w 3461170"/>
              <a:gd name="connsiteY47" fmla="*/ 428179 h 2138418"/>
              <a:gd name="connsiteX48" fmla="*/ 2577290 w 3461170"/>
              <a:gd name="connsiteY48" fmla="*/ 0 h 2138418"/>
              <a:gd name="connsiteX0" fmla="*/ 2025425 w 3461170"/>
              <a:gd name="connsiteY0" fmla="*/ 1075174 h 1914775"/>
              <a:gd name="connsiteX1" fmla="*/ 2025425 w 3461170"/>
              <a:gd name="connsiteY1" fmla="*/ 1075174 h 1914775"/>
              <a:gd name="connsiteX2" fmla="*/ 1973007 w 3461170"/>
              <a:gd name="connsiteY2" fmla="*/ 1086850 h 1914775"/>
              <a:gd name="connsiteX3" fmla="*/ 1929122 w 3461170"/>
              <a:gd name="connsiteY3" fmla="*/ 1121878 h 1914775"/>
              <a:gd name="connsiteX4" fmla="*/ 1804776 w 3461170"/>
              <a:gd name="connsiteY4" fmla="*/ 1486597 h 1914775"/>
              <a:gd name="connsiteX5" fmla="*/ 1929122 w 3461170"/>
              <a:gd name="connsiteY5" fmla="*/ 1851415 h 1914775"/>
              <a:gd name="connsiteX6" fmla="*/ 1973007 w 3461170"/>
              <a:gd name="connsiteY6" fmla="*/ 1886387 h 1914775"/>
              <a:gd name="connsiteX7" fmla="*/ 2025425 w 3461170"/>
              <a:gd name="connsiteY7" fmla="*/ 1898044 h 1914775"/>
              <a:gd name="connsiteX8" fmla="*/ 2025425 w 3461170"/>
              <a:gd name="connsiteY8" fmla="*/ 1898044 h 1914775"/>
              <a:gd name="connsiteX9" fmla="*/ 1929121 w 3461170"/>
              <a:gd name="connsiteY9" fmla="*/ 1851415 h 1914775"/>
              <a:gd name="connsiteX10" fmla="*/ 1804776 w 3461170"/>
              <a:gd name="connsiteY10" fmla="*/ 1486597 h 1914775"/>
              <a:gd name="connsiteX11" fmla="*/ 1929121 w 3461170"/>
              <a:gd name="connsiteY11" fmla="*/ 1121878 h 1914775"/>
              <a:gd name="connsiteX12" fmla="*/ 2025425 w 3461170"/>
              <a:gd name="connsiteY12" fmla="*/ 1075174 h 1914775"/>
              <a:gd name="connsiteX13" fmla="*/ 1652869 w 3461170"/>
              <a:gd name="connsiteY13" fmla="*/ 834775 h 1914775"/>
              <a:gd name="connsiteX14" fmla="*/ 1943328 w 3461170"/>
              <a:gd name="connsiteY14" fmla="*/ 903397 h 1914775"/>
              <a:gd name="connsiteX15" fmla="*/ 2027187 w 3461170"/>
              <a:gd name="connsiteY15" fmla="*/ 953179 h 1914775"/>
              <a:gd name="connsiteX16" fmla="*/ 2027188 w 3461170"/>
              <a:gd name="connsiteY16" fmla="*/ 953180 h 1914775"/>
              <a:gd name="connsiteX17" fmla="*/ 1652869 w 3461170"/>
              <a:gd name="connsiteY17" fmla="*/ 834775 h 1914775"/>
              <a:gd name="connsiteX18" fmla="*/ 428160 w 3461170"/>
              <a:gd name="connsiteY18" fmla="*/ 426991 h 1914775"/>
              <a:gd name="connsiteX19" fmla="*/ 856319 w 3461170"/>
              <a:gd name="connsiteY19" fmla="*/ 855169 h 1914775"/>
              <a:gd name="connsiteX20" fmla="*/ 818022 w 3461170"/>
              <a:gd name="connsiteY20" fmla="*/ 1032084 h 1914775"/>
              <a:gd name="connsiteX21" fmla="*/ 1078732 w 3461170"/>
              <a:gd name="connsiteY21" fmla="*/ 1176823 h 1914775"/>
              <a:gd name="connsiteX22" fmla="*/ 1062067 w 3461170"/>
              <a:gd name="connsiteY22" fmla="*/ 1209097 h 1914775"/>
              <a:gd name="connsiteX23" fmla="*/ 1062067 w 3461170"/>
              <a:gd name="connsiteY23" fmla="*/ 1209097 h 1914775"/>
              <a:gd name="connsiteX24" fmla="*/ 801357 w 3461170"/>
              <a:gd name="connsiteY24" fmla="*/ 1064457 h 1914775"/>
              <a:gd name="connsiteX25" fmla="*/ 428160 w 3461170"/>
              <a:gd name="connsiteY25" fmla="*/ 1283249 h 1914775"/>
              <a:gd name="connsiteX26" fmla="*/ 0 w 3461170"/>
              <a:gd name="connsiteY26" fmla="*/ 855169 h 1914775"/>
              <a:gd name="connsiteX27" fmla="*/ 428160 w 3461170"/>
              <a:gd name="connsiteY27" fmla="*/ 426991 h 1914775"/>
              <a:gd name="connsiteX28" fmla="*/ 2577290 w 3461170"/>
              <a:gd name="connsiteY28" fmla="*/ 0 h 1914775"/>
              <a:gd name="connsiteX29" fmla="*/ 3005449 w 3461170"/>
              <a:gd name="connsiteY29" fmla="*/ 428179 h 1914775"/>
              <a:gd name="connsiteX30" fmla="*/ 2577290 w 3461170"/>
              <a:gd name="connsiteY30" fmla="*/ 856357 h 1914775"/>
              <a:gd name="connsiteX31" fmla="*/ 2279565 w 3461170"/>
              <a:gd name="connsiteY31" fmla="*/ 735576 h 1914775"/>
              <a:gd name="connsiteX32" fmla="*/ 2040328 w 3461170"/>
              <a:gd name="connsiteY32" fmla="*/ 962783 h 1914775"/>
              <a:gd name="connsiteX33" fmla="*/ 2303441 w 3461170"/>
              <a:gd name="connsiteY33" fmla="*/ 1468678 h 1914775"/>
              <a:gd name="connsiteX34" fmla="*/ 2605973 w 3461170"/>
              <a:gd name="connsiteY34" fmla="*/ 1468678 h 1914775"/>
              <a:gd name="connsiteX35" fmla="*/ 3034132 w 3461170"/>
              <a:gd name="connsiteY35" fmla="*/ 1058418 h 1914775"/>
              <a:gd name="connsiteX36" fmla="*/ 3461170 w 3461170"/>
              <a:gd name="connsiteY36" fmla="*/ 1486597 h 1914775"/>
              <a:gd name="connsiteX37" fmla="*/ 3033011 w 3461170"/>
              <a:gd name="connsiteY37" fmla="*/ 1914775 h 1914775"/>
              <a:gd name="connsiteX38" fmla="*/ 2604851 w 3461170"/>
              <a:gd name="connsiteY38" fmla="*/ 1504516 h 1914775"/>
              <a:gd name="connsiteX39" fmla="*/ 2303441 w 3461170"/>
              <a:gd name="connsiteY39" fmla="*/ 1504516 h 1914775"/>
              <a:gd name="connsiteX40" fmla="*/ 2303440 w 3461170"/>
              <a:gd name="connsiteY40" fmla="*/ 1504516 h 1914775"/>
              <a:gd name="connsiteX41" fmla="*/ 2303440 w 3461170"/>
              <a:gd name="connsiteY41" fmla="*/ 1468678 h 1914775"/>
              <a:gd name="connsiteX42" fmla="*/ 2040327 w 3461170"/>
              <a:gd name="connsiteY42" fmla="*/ 962783 h 1914775"/>
              <a:gd name="connsiteX43" fmla="*/ 2014051 w 3461170"/>
              <a:gd name="connsiteY43" fmla="*/ 940015 h 1914775"/>
              <a:gd name="connsiteX44" fmla="*/ 2014049 w 3461170"/>
              <a:gd name="connsiteY44" fmla="*/ 940013 h 1914775"/>
              <a:gd name="connsiteX45" fmla="*/ 2255689 w 3461170"/>
              <a:gd name="connsiteY45" fmla="*/ 710430 h 1914775"/>
              <a:gd name="connsiteX46" fmla="*/ 2149130 w 3461170"/>
              <a:gd name="connsiteY46" fmla="*/ 428179 h 1914775"/>
              <a:gd name="connsiteX47" fmla="*/ 2577290 w 3461170"/>
              <a:gd name="connsiteY47" fmla="*/ 0 h 1914775"/>
              <a:gd name="connsiteX0" fmla="*/ 2025425 w 3461170"/>
              <a:gd name="connsiteY0" fmla="*/ 1075174 h 1914775"/>
              <a:gd name="connsiteX1" fmla="*/ 2025425 w 3461170"/>
              <a:gd name="connsiteY1" fmla="*/ 1075174 h 1914775"/>
              <a:gd name="connsiteX2" fmla="*/ 1973007 w 3461170"/>
              <a:gd name="connsiteY2" fmla="*/ 1086850 h 1914775"/>
              <a:gd name="connsiteX3" fmla="*/ 1929122 w 3461170"/>
              <a:gd name="connsiteY3" fmla="*/ 1121878 h 1914775"/>
              <a:gd name="connsiteX4" fmla="*/ 1804776 w 3461170"/>
              <a:gd name="connsiteY4" fmla="*/ 1486597 h 1914775"/>
              <a:gd name="connsiteX5" fmla="*/ 1929122 w 3461170"/>
              <a:gd name="connsiteY5" fmla="*/ 1851415 h 1914775"/>
              <a:gd name="connsiteX6" fmla="*/ 1973007 w 3461170"/>
              <a:gd name="connsiteY6" fmla="*/ 1886387 h 1914775"/>
              <a:gd name="connsiteX7" fmla="*/ 2025425 w 3461170"/>
              <a:gd name="connsiteY7" fmla="*/ 1898044 h 1914775"/>
              <a:gd name="connsiteX8" fmla="*/ 1929121 w 3461170"/>
              <a:gd name="connsiteY8" fmla="*/ 1851415 h 1914775"/>
              <a:gd name="connsiteX9" fmla="*/ 1804776 w 3461170"/>
              <a:gd name="connsiteY9" fmla="*/ 1486597 h 1914775"/>
              <a:gd name="connsiteX10" fmla="*/ 1929121 w 3461170"/>
              <a:gd name="connsiteY10" fmla="*/ 1121878 h 1914775"/>
              <a:gd name="connsiteX11" fmla="*/ 2025425 w 3461170"/>
              <a:gd name="connsiteY11" fmla="*/ 1075174 h 1914775"/>
              <a:gd name="connsiteX12" fmla="*/ 1652869 w 3461170"/>
              <a:gd name="connsiteY12" fmla="*/ 834775 h 1914775"/>
              <a:gd name="connsiteX13" fmla="*/ 1943328 w 3461170"/>
              <a:gd name="connsiteY13" fmla="*/ 903397 h 1914775"/>
              <a:gd name="connsiteX14" fmla="*/ 2027187 w 3461170"/>
              <a:gd name="connsiteY14" fmla="*/ 953179 h 1914775"/>
              <a:gd name="connsiteX15" fmla="*/ 2027188 w 3461170"/>
              <a:gd name="connsiteY15" fmla="*/ 953180 h 1914775"/>
              <a:gd name="connsiteX16" fmla="*/ 1652869 w 3461170"/>
              <a:gd name="connsiteY16" fmla="*/ 834775 h 1914775"/>
              <a:gd name="connsiteX17" fmla="*/ 428160 w 3461170"/>
              <a:gd name="connsiteY17" fmla="*/ 426991 h 1914775"/>
              <a:gd name="connsiteX18" fmla="*/ 856319 w 3461170"/>
              <a:gd name="connsiteY18" fmla="*/ 855169 h 1914775"/>
              <a:gd name="connsiteX19" fmla="*/ 818022 w 3461170"/>
              <a:gd name="connsiteY19" fmla="*/ 1032084 h 1914775"/>
              <a:gd name="connsiteX20" fmla="*/ 1078732 w 3461170"/>
              <a:gd name="connsiteY20" fmla="*/ 1176823 h 1914775"/>
              <a:gd name="connsiteX21" fmla="*/ 1062067 w 3461170"/>
              <a:gd name="connsiteY21" fmla="*/ 1209097 h 1914775"/>
              <a:gd name="connsiteX22" fmla="*/ 1062067 w 3461170"/>
              <a:gd name="connsiteY22" fmla="*/ 1209097 h 1914775"/>
              <a:gd name="connsiteX23" fmla="*/ 801357 w 3461170"/>
              <a:gd name="connsiteY23" fmla="*/ 1064457 h 1914775"/>
              <a:gd name="connsiteX24" fmla="*/ 428160 w 3461170"/>
              <a:gd name="connsiteY24" fmla="*/ 1283249 h 1914775"/>
              <a:gd name="connsiteX25" fmla="*/ 0 w 3461170"/>
              <a:gd name="connsiteY25" fmla="*/ 855169 h 1914775"/>
              <a:gd name="connsiteX26" fmla="*/ 428160 w 3461170"/>
              <a:gd name="connsiteY26" fmla="*/ 426991 h 1914775"/>
              <a:gd name="connsiteX27" fmla="*/ 2577290 w 3461170"/>
              <a:gd name="connsiteY27" fmla="*/ 0 h 1914775"/>
              <a:gd name="connsiteX28" fmla="*/ 3005449 w 3461170"/>
              <a:gd name="connsiteY28" fmla="*/ 428179 h 1914775"/>
              <a:gd name="connsiteX29" fmla="*/ 2577290 w 3461170"/>
              <a:gd name="connsiteY29" fmla="*/ 856357 h 1914775"/>
              <a:gd name="connsiteX30" fmla="*/ 2279565 w 3461170"/>
              <a:gd name="connsiteY30" fmla="*/ 735576 h 1914775"/>
              <a:gd name="connsiteX31" fmla="*/ 2040328 w 3461170"/>
              <a:gd name="connsiteY31" fmla="*/ 962783 h 1914775"/>
              <a:gd name="connsiteX32" fmla="*/ 2303441 w 3461170"/>
              <a:gd name="connsiteY32" fmla="*/ 1468678 h 1914775"/>
              <a:gd name="connsiteX33" fmla="*/ 2605973 w 3461170"/>
              <a:gd name="connsiteY33" fmla="*/ 1468678 h 1914775"/>
              <a:gd name="connsiteX34" fmla="*/ 3034132 w 3461170"/>
              <a:gd name="connsiteY34" fmla="*/ 1058418 h 1914775"/>
              <a:gd name="connsiteX35" fmla="*/ 3461170 w 3461170"/>
              <a:gd name="connsiteY35" fmla="*/ 1486597 h 1914775"/>
              <a:gd name="connsiteX36" fmla="*/ 3033011 w 3461170"/>
              <a:gd name="connsiteY36" fmla="*/ 1914775 h 1914775"/>
              <a:gd name="connsiteX37" fmla="*/ 2604851 w 3461170"/>
              <a:gd name="connsiteY37" fmla="*/ 1504516 h 1914775"/>
              <a:gd name="connsiteX38" fmla="*/ 2303441 w 3461170"/>
              <a:gd name="connsiteY38" fmla="*/ 1504516 h 1914775"/>
              <a:gd name="connsiteX39" fmla="*/ 2303440 w 3461170"/>
              <a:gd name="connsiteY39" fmla="*/ 1504516 h 1914775"/>
              <a:gd name="connsiteX40" fmla="*/ 2303440 w 3461170"/>
              <a:gd name="connsiteY40" fmla="*/ 1468678 h 1914775"/>
              <a:gd name="connsiteX41" fmla="*/ 2040327 w 3461170"/>
              <a:gd name="connsiteY41" fmla="*/ 962783 h 1914775"/>
              <a:gd name="connsiteX42" fmla="*/ 2014051 w 3461170"/>
              <a:gd name="connsiteY42" fmla="*/ 940015 h 1914775"/>
              <a:gd name="connsiteX43" fmla="*/ 2014049 w 3461170"/>
              <a:gd name="connsiteY43" fmla="*/ 940013 h 1914775"/>
              <a:gd name="connsiteX44" fmla="*/ 2255689 w 3461170"/>
              <a:gd name="connsiteY44" fmla="*/ 710430 h 1914775"/>
              <a:gd name="connsiteX45" fmla="*/ 2149130 w 3461170"/>
              <a:gd name="connsiteY45" fmla="*/ 428179 h 1914775"/>
              <a:gd name="connsiteX46" fmla="*/ 2577290 w 3461170"/>
              <a:gd name="connsiteY46" fmla="*/ 0 h 1914775"/>
              <a:gd name="connsiteX0" fmla="*/ 2025425 w 3461170"/>
              <a:gd name="connsiteY0" fmla="*/ 1075174 h 1914775"/>
              <a:gd name="connsiteX1" fmla="*/ 2025425 w 3461170"/>
              <a:gd name="connsiteY1" fmla="*/ 1075174 h 1914775"/>
              <a:gd name="connsiteX2" fmla="*/ 1973007 w 3461170"/>
              <a:gd name="connsiteY2" fmla="*/ 1086850 h 1914775"/>
              <a:gd name="connsiteX3" fmla="*/ 1929122 w 3461170"/>
              <a:gd name="connsiteY3" fmla="*/ 1121878 h 1914775"/>
              <a:gd name="connsiteX4" fmla="*/ 1804776 w 3461170"/>
              <a:gd name="connsiteY4" fmla="*/ 1486597 h 1914775"/>
              <a:gd name="connsiteX5" fmla="*/ 1929122 w 3461170"/>
              <a:gd name="connsiteY5" fmla="*/ 1851415 h 1914775"/>
              <a:gd name="connsiteX6" fmla="*/ 1973007 w 3461170"/>
              <a:gd name="connsiteY6" fmla="*/ 1886387 h 1914775"/>
              <a:gd name="connsiteX7" fmla="*/ 1929121 w 3461170"/>
              <a:gd name="connsiteY7" fmla="*/ 1851415 h 1914775"/>
              <a:gd name="connsiteX8" fmla="*/ 1804776 w 3461170"/>
              <a:gd name="connsiteY8" fmla="*/ 1486597 h 1914775"/>
              <a:gd name="connsiteX9" fmla="*/ 1929121 w 3461170"/>
              <a:gd name="connsiteY9" fmla="*/ 1121878 h 1914775"/>
              <a:gd name="connsiteX10" fmla="*/ 2025425 w 3461170"/>
              <a:gd name="connsiteY10" fmla="*/ 1075174 h 1914775"/>
              <a:gd name="connsiteX11" fmla="*/ 1652869 w 3461170"/>
              <a:gd name="connsiteY11" fmla="*/ 834775 h 1914775"/>
              <a:gd name="connsiteX12" fmla="*/ 1943328 w 3461170"/>
              <a:gd name="connsiteY12" fmla="*/ 903397 h 1914775"/>
              <a:gd name="connsiteX13" fmla="*/ 2027187 w 3461170"/>
              <a:gd name="connsiteY13" fmla="*/ 953179 h 1914775"/>
              <a:gd name="connsiteX14" fmla="*/ 2027188 w 3461170"/>
              <a:gd name="connsiteY14" fmla="*/ 953180 h 1914775"/>
              <a:gd name="connsiteX15" fmla="*/ 1652869 w 3461170"/>
              <a:gd name="connsiteY15" fmla="*/ 834775 h 1914775"/>
              <a:gd name="connsiteX16" fmla="*/ 428160 w 3461170"/>
              <a:gd name="connsiteY16" fmla="*/ 426991 h 1914775"/>
              <a:gd name="connsiteX17" fmla="*/ 856319 w 3461170"/>
              <a:gd name="connsiteY17" fmla="*/ 855169 h 1914775"/>
              <a:gd name="connsiteX18" fmla="*/ 818022 w 3461170"/>
              <a:gd name="connsiteY18" fmla="*/ 1032084 h 1914775"/>
              <a:gd name="connsiteX19" fmla="*/ 1078732 w 3461170"/>
              <a:gd name="connsiteY19" fmla="*/ 1176823 h 1914775"/>
              <a:gd name="connsiteX20" fmla="*/ 1062067 w 3461170"/>
              <a:gd name="connsiteY20" fmla="*/ 1209097 h 1914775"/>
              <a:gd name="connsiteX21" fmla="*/ 1062067 w 3461170"/>
              <a:gd name="connsiteY21" fmla="*/ 1209097 h 1914775"/>
              <a:gd name="connsiteX22" fmla="*/ 801357 w 3461170"/>
              <a:gd name="connsiteY22" fmla="*/ 1064457 h 1914775"/>
              <a:gd name="connsiteX23" fmla="*/ 428160 w 3461170"/>
              <a:gd name="connsiteY23" fmla="*/ 1283249 h 1914775"/>
              <a:gd name="connsiteX24" fmla="*/ 0 w 3461170"/>
              <a:gd name="connsiteY24" fmla="*/ 855169 h 1914775"/>
              <a:gd name="connsiteX25" fmla="*/ 428160 w 3461170"/>
              <a:gd name="connsiteY25" fmla="*/ 426991 h 1914775"/>
              <a:gd name="connsiteX26" fmla="*/ 2577290 w 3461170"/>
              <a:gd name="connsiteY26" fmla="*/ 0 h 1914775"/>
              <a:gd name="connsiteX27" fmla="*/ 3005449 w 3461170"/>
              <a:gd name="connsiteY27" fmla="*/ 428179 h 1914775"/>
              <a:gd name="connsiteX28" fmla="*/ 2577290 w 3461170"/>
              <a:gd name="connsiteY28" fmla="*/ 856357 h 1914775"/>
              <a:gd name="connsiteX29" fmla="*/ 2279565 w 3461170"/>
              <a:gd name="connsiteY29" fmla="*/ 735576 h 1914775"/>
              <a:gd name="connsiteX30" fmla="*/ 2040328 w 3461170"/>
              <a:gd name="connsiteY30" fmla="*/ 962783 h 1914775"/>
              <a:gd name="connsiteX31" fmla="*/ 2303441 w 3461170"/>
              <a:gd name="connsiteY31" fmla="*/ 1468678 h 1914775"/>
              <a:gd name="connsiteX32" fmla="*/ 2605973 w 3461170"/>
              <a:gd name="connsiteY32" fmla="*/ 1468678 h 1914775"/>
              <a:gd name="connsiteX33" fmla="*/ 3034132 w 3461170"/>
              <a:gd name="connsiteY33" fmla="*/ 1058418 h 1914775"/>
              <a:gd name="connsiteX34" fmla="*/ 3461170 w 3461170"/>
              <a:gd name="connsiteY34" fmla="*/ 1486597 h 1914775"/>
              <a:gd name="connsiteX35" fmla="*/ 3033011 w 3461170"/>
              <a:gd name="connsiteY35" fmla="*/ 1914775 h 1914775"/>
              <a:gd name="connsiteX36" fmla="*/ 2604851 w 3461170"/>
              <a:gd name="connsiteY36" fmla="*/ 1504516 h 1914775"/>
              <a:gd name="connsiteX37" fmla="*/ 2303441 w 3461170"/>
              <a:gd name="connsiteY37" fmla="*/ 1504516 h 1914775"/>
              <a:gd name="connsiteX38" fmla="*/ 2303440 w 3461170"/>
              <a:gd name="connsiteY38" fmla="*/ 1504516 h 1914775"/>
              <a:gd name="connsiteX39" fmla="*/ 2303440 w 3461170"/>
              <a:gd name="connsiteY39" fmla="*/ 1468678 h 1914775"/>
              <a:gd name="connsiteX40" fmla="*/ 2040327 w 3461170"/>
              <a:gd name="connsiteY40" fmla="*/ 962783 h 1914775"/>
              <a:gd name="connsiteX41" fmla="*/ 2014051 w 3461170"/>
              <a:gd name="connsiteY41" fmla="*/ 940015 h 1914775"/>
              <a:gd name="connsiteX42" fmla="*/ 2014049 w 3461170"/>
              <a:gd name="connsiteY42" fmla="*/ 940013 h 1914775"/>
              <a:gd name="connsiteX43" fmla="*/ 2255689 w 3461170"/>
              <a:gd name="connsiteY43" fmla="*/ 710430 h 1914775"/>
              <a:gd name="connsiteX44" fmla="*/ 2149130 w 3461170"/>
              <a:gd name="connsiteY44" fmla="*/ 428179 h 1914775"/>
              <a:gd name="connsiteX45" fmla="*/ 2577290 w 3461170"/>
              <a:gd name="connsiteY45" fmla="*/ 0 h 1914775"/>
              <a:gd name="connsiteX0" fmla="*/ 2025425 w 3461170"/>
              <a:gd name="connsiteY0" fmla="*/ 1075174 h 1914775"/>
              <a:gd name="connsiteX1" fmla="*/ 2025425 w 3461170"/>
              <a:gd name="connsiteY1" fmla="*/ 1075174 h 1914775"/>
              <a:gd name="connsiteX2" fmla="*/ 1973007 w 3461170"/>
              <a:gd name="connsiteY2" fmla="*/ 1086850 h 1914775"/>
              <a:gd name="connsiteX3" fmla="*/ 1929122 w 3461170"/>
              <a:gd name="connsiteY3" fmla="*/ 1121878 h 1914775"/>
              <a:gd name="connsiteX4" fmla="*/ 1804776 w 3461170"/>
              <a:gd name="connsiteY4" fmla="*/ 1486597 h 1914775"/>
              <a:gd name="connsiteX5" fmla="*/ 1929122 w 3461170"/>
              <a:gd name="connsiteY5" fmla="*/ 1851415 h 1914775"/>
              <a:gd name="connsiteX6" fmla="*/ 1929121 w 3461170"/>
              <a:gd name="connsiteY6" fmla="*/ 1851415 h 1914775"/>
              <a:gd name="connsiteX7" fmla="*/ 1804776 w 3461170"/>
              <a:gd name="connsiteY7" fmla="*/ 1486597 h 1914775"/>
              <a:gd name="connsiteX8" fmla="*/ 1929121 w 3461170"/>
              <a:gd name="connsiteY8" fmla="*/ 1121878 h 1914775"/>
              <a:gd name="connsiteX9" fmla="*/ 2025425 w 3461170"/>
              <a:gd name="connsiteY9" fmla="*/ 1075174 h 1914775"/>
              <a:gd name="connsiteX10" fmla="*/ 1652869 w 3461170"/>
              <a:gd name="connsiteY10" fmla="*/ 834775 h 1914775"/>
              <a:gd name="connsiteX11" fmla="*/ 1943328 w 3461170"/>
              <a:gd name="connsiteY11" fmla="*/ 903397 h 1914775"/>
              <a:gd name="connsiteX12" fmla="*/ 2027187 w 3461170"/>
              <a:gd name="connsiteY12" fmla="*/ 953179 h 1914775"/>
              <a:gd name="connsiteX13" fmla="*/ 2027188 w 3461170"/>
              <a:gd name="connsiteY13" fmla="*/ 953180 h 1914775"/>
              <a:gd name="connsiteX14" fmla="*/ 1652869 w 3461170"/>
              <a:gd name="connsiteY14" fmla="*/ 834775 h 1914775"/>
              <a:gd name="connsiteX15" fmla="*/ 428160 w 3461170"/>
              <a:gd name="connsiteY15" fmla="*/ 426991 h 1914775"/>
              <a:gd name="connsiteX16" fmla="*/ 856319 w 3461170"/>
              <a:gd name="connsiteY16" fmla="*/ 855169 h 1914775"/>
              <a:gd name="connsiteX17" fmla="*/ 818022 w 3461170"/>
              <a:gd name="connsiteY17" fmla="*/ 1032084 h 1914775"/>
              <a:gd name="connsiteX18" fmla="*/ 1078732 w 3461170"/>
              <a:gd name="connsiteY18" fmla="*/ 1176823 h 1914775"/>
              <a:gd name="connsiteX19" fmla="*/ 1062067 w 3461170"/>
              <a:gd name="connsiteY19" fmla="*/ 1209097 h 1914775"/>
              <a:gd name="connsiteX20" fmla="*/ 1062067 w 3461170"/>
              <a:gd name="connsiteY20" fmla="*/ 1209097 h 1914775"/>
              <a:gd name="connsiteX21" fmla="*/ 801357 w 3461170"/>
              <a:gd name="connsiteY21" fmla="*/ 1064457 h 1914775"/>
              <a:gd name="connsiteX22" fmla="*/ 428160 w 3461170"/>
              <a:gd name="connsiteY22" fmla="*/ 1283249 h 1914775"/>
              <a:gd name="connsiteX23" fmla="*/ 0 w 3461170"/>
              <a:gd name="connsiteY23" fmla="*/ 855169 h 1914775"/>
              <a:gd name="connsiteX24" fmla="*/ 428160 w 3461170"/>
              <a:gd name="connsiteY24" fmla="*/ 426991 h 1914775"/>
              <a:gd name="connsiteX25" fmla="*/ 2577290 w 3461170"/>
              <a:gd name="connsiteY25" fmla="*/ 0 h 1914775"/>
              <a:gd name="connsiteX26" fmla="*/ 3005449 w 3461170"/>
              <a:gd name="connsiteY26" fmla="*/ 428179 h 1914775"/>
              <a:gd name="connsiteX27" fmla="*/ 2577290 w 3461170"/>
              <a:gd name="connsiteY27" fmla="*/ 856357 h 1914775"/>
              <a:gd name="connsiteX28" fmla="*/ 2279565 w 3461170"/>
              <a:gd name="connsiteY28" fmla="*/ 735576 h 1914775"/>
              <a:gd name="connsiteX29" fmla="*/ 2040328 w 3461170"/>
              <a:gd name="connsiteY29" fmla="*/ 962783 h 1914775"/>
              <a:gd name="connsiteX30" fmla="*/ 2303441 w 3461170"/>
              <a:gd name="connsiteY30" fmla="*/ 1468678 h 1914775"/>
              <a:gd name="connsiteX31" fmla="*/ 2605973 w 3461170"/>
              <a:gd name="connsiteY31" fmla="*/ 1468678 h 1914775"/>
              <a:gd name="connsiteX32" fmla="*/ 3034132 w 3461170"/>
              <a:gd name="connsiteY32" fmla="*/ 1058418 h 1914775"/>
              <a:gd name="connsiteX33" fmla="*/ 3461170 w 3461170"/>
              <a:gd name="connsiteY33" fmla="*/ 1486597 h 1914775"/>
              <a:gd name="connsiteX34" fmla="*/ 3033011 w 3461170"/>
              <a:gd name="connsiteY34" fmla="*/ 1914775 h 1914775"/>
              <a:gd name="connsiteX35" fmla="*/ 2604851 w 3461170"/>
              <a:gd name="connsiteY35" fmla="*/ 1504516 h 1914775"/>
              <a:gd name="connsiteX36" fmla="*/ 2303441 w 3461170"/>
              <a:gd name="connsiteY36" fmla="*/ 1504516 h 1914775"/>
              <a:gd name="connsiteX37" fmla="*/ 2303440 w 3461170"/>
              <a:gd name="connsiteY37" fmla="*/ 1504516 h 1914775"/>
              <a:gd name="connsiteX38" fmla="*/ 2303440 w 3461170"/>
              <a:gd name="connsiteY38" fmla="*/ 1468678 h 1914775"/>
              <a:gd name="connsiteX39" fmla="*/ 2040327 w 3461170"/>
              <a:gd name="connsiteY39" fmla="*/ 962783 h 1914775"/>
              <a:gd name="connsiteX40" fmla="*/ 2014051 w 3461170"/>
              <a:gd name="connsiteY40" fmla="*/ 940015 h 1914775"/>
              <a:gd name="connsiteX41" fmla="*/ 2014049 w 3461170"/>
              <a:gd name="connsiteY41" fmla="*/ 940013 h 1914775"/>
              <a:gd name="connsiteX42" fmla="*/ 2255689 w 3461170"/>
              <a:gd name="connsiteY42" fmla="*/ 710430 h 1914775"/>
              <a:gd name="connsiteX43" fmla="*/ 2149130 w 3461170"/>
              <a:gd name="connsiteY43" fmla="*/ 428179 h 1914775"/>
              <a:gd name="connsiteX44" fmla="*/ 2577290 w 3461170"/>
              <a:gd name="connsiteY44" fmla="*/ 0 h 1914775"/>
              <a:gd name="connsiteX0" fmla="*/ 2025425 w 3461170"/>
              <a:gd name="connsiteY0" fmla="*/ 1075174 h 1914775"/>
              <a:gd name="connsiteX1" fmla="*/ 2025425 w 3461170"/>
              <a:gd name="connsiteY1" fmla="*/ 1075174 h 1914775"/>
              <a:gd name="connsiteX2" fmla="*/ 1973007 w 3461170"/>
              <a:gd name="connsiteY2" fmla="*/ 1086850 h 1914775"/>
              <a:gd name="connsiteX3" fmla="*/ 1929122 w 3461170"/>
              <a:gd name="connsiteY3" fmla="*/ 1121878 h 1914775"/>
              <a:gd name="connsiteX4" fmla="*/ 1804776 w 3461170"/>
              <a:gd name="connsiteY4" fmla="*/ 1486597 h 1914775"/>
              <a:gd name="connsiteX5" fmla="*/ 1929122 w 3461170"/>
              <a:gd name="connsiteY5" fmla="*/ 1851415 h 1914775"/>
              <a:gd name="connsiteX6" fmla="*/ 1804776 w 3461170"/>
              <a:gd name="connsiteY6" fmla="*/ 1486597 h 1914775"/>
              <a:gd name="connsiteX7" fmla="*/ 1929121 w 3461170"/>
              <a:gd name="connsiteY7" fmla="*/ 1121878 h 1914775"/>
              <a:gd name="connsiteX8" fmla="*/ 2025425 w 3461170"/>
              <a:gd name="connsiteY8" fmla="*/ 1075174 h 1914775"/>
              <a:gd name="connsiteX9" fmla="*/ 1652869 w 3461170"/>
              <a:gd name="connsiteY9" fmla="*/ 834775 h 1914775"/>
              <a:gd name="connsiteX10" fmla="*/ 1943328 w 3461170"/>
              <a:gd name="connsiteY10" fmla="*/ 903397 h 1914775"/>
              <a:gd name="connsiteX11" fmla="*/ 2027187 w 3461170"/>
              <a:gd name="connsiteY11" fmla="*/ 953179 h 1914775"/>
              <a:gd name="connsiteX12" fmla="*/ 2027188 w 3461170"/>
              <a:gd name="connsiteY12" fmla="*/ 953180 h 1914775"/>
              <a:gd name="connsiteX13" fmla="*/ 1652869 w 3461170"/>
              <a:gd name="connsiteY13" fmla="*/ 834775 h 1914775"/>
              <a:gd name="connsiteX14" fmla="*/ 428160 w 3461170"/>
              <a:gd name="connsiteY14" fmla="*/ 426991 h 1914775"/>
              <a:gd name="connsiteX15" fmla="*/ 856319 w 3461170"/>
              <a:gd name="connsiteY15" fmla="*/ 855169 h 1914775"/>
              <a:gd name="connsiteX16" fmla="*/ 818022 w 3461170"/>
              <a:gd name="connsiteY16" fmla="*/ 1032084 h 1914775"/>
              <a:gd name="connsiteX17" fmla="*/ 1078732 w 3461170"/>
              <a:gd name="connsiteY17" fmla="*/ 1176823 h 1914775"/>
              <a:gd name="connsiteX18" fmla="*/ 1062067 w 3461170"/>
              <a:gd name="connsiteY18" fmla="*/ 1209097 h 1914775"/>
              <a:gd name="connsiteX19" fmla="*/ 1062067 w 3461170"/>
              <a:gd name="connsiteY19" fmla="*/ 1209097 h 1914775"/>
              <a:gd name="connsiteX20" fmla="*/ 801357 w 3461170"/>
              <a:gd name="connsiteY20" fmla="*/ 1064457 h 1914775"/>
              <a:gd name="connsiteX21" fmla="*/ 428160 w 3461170"/>
              <a:gd name="connsiteY21" fmla="*/ 1283249 h 1914775"/>
              <a:gd name="connsiteX22" fmla="*/ 0 w 3461170"/>
              <a:gd name="connsiteY22" fmla="*/ 855169 h 1914775"/>
              <a:gd name="connsiteX23" fmla="*/ 428160 w 3461170"/>
              <a:gd name="connsiteY23" fmla="*/ 426991 h 1914775"/>
              <a:gd name="connsiteX24" fmla="*/ 2577290 w 3461170"/>
              <a:gd name="connsiteY24" fmla="*/ 0 h 1914775"/>
              <a:gd name="connsiteX25" fmla="*/ 3005449 w 3461170"/>
              <a:gd name="connsiteY25" fmla="*/ 428179 h 1914775"/>
              <a:gd name="connsiteX26" fmla="*/ 2577290 w 3461170"/>
              <a:gd name="connsiteY26" fmla="*/ 856357 h 1914775"/>
              <a:gd name="connsiteX27" fmla="*/ 2279565 w 3461170"/>
              <a:gd name="connsiteY27" fmla="*/ 735576 h 1914775"/>
              <a:gd name="connsiteX28" fmla="*/ 2040328 w 3461170"/>
              <a:gd name="connsiteY28" fmla="*/ 962783 h 1914775"/>
              <a:gd name="connsiteX29" fmla="*/ 2303441 w 3461170"/>
              <a:gd name="connsiteY29" fmla="*/ 1468678 h 1914775"/>
              <a:gd name="connsiteX30" fmla="*/ 2605973 w 3461170"/>
              <a:gd name="connsiteY30" fmla="*/ 1468678 h 1914775"/>
              <a:gd name="connsiteX31" fmla="*/ 3034132 w 3461170"/>
              <a:gd name="connsiteY31" fmla="*/ 1058418 h 1914775"/>
              <a:gd name="connsiteX32" fmla="*/ 3461170 w 3461170"/>
              <a:gd name="connsiteY32" fmla="*/ 1486597 h 1914775"/>
              <a:gd name="connsiteX33" fmla="*/ 3033011 w 3461170"/>
              <a:gd name="connsiteY33" fmla="*/ 1914775 h 1914775"/>
              <a:gd name="connsiteX34" fmla="*/ 2604851 w 3461170"/>
              <a:gd name="connsiteY34" fmla="*/ 1504516 h 1914775"/>
              <a:gd name="connsiteX35" fmla="*/ 2303441 w 3461170"/>
              <a:gd name="connsiteY35" fmla="*/ 1504516 h 1914775"/>
              <a:gd name="connsiteX36" fmla="*/ 2303440 w 3461170"/>
              <a:gd name="connsiteY36" fmla="*/ 1504516 h 1914775"/>
              <a:gd name="connsiteX37" fmla="*/ 2303440 w 3461170"/>
              <a:gd name="connsiteY37" fmla="*/ 1468678 h 1914775"/>
              <a:gd name="connsiteX38" fmla="*/ 2040327 w 3461170"/>
              <a:gd name="connsiteY38" fmla="*/ 962783 h 1914775"/>
              <a:gd name="connsiteX39" fmla="*/ 2014051 w 3461170"/>
              <a:gd name="connsiteY39" fmla="*/ 940015 h 1914775"/>
              <a:gd name="connsiteX40" fmla="*/ 2014049 w 3461170"/>
              <a:gd name="connsiteY40" fmla="*/ 940013 h 1914775"/>
              <a:gd name="connsiteX41" fmla="*/ 2255689 w 3461170"/>
              <a:gd name="connsiteY41" fmla="*/ 710430 h 1914775"/>
              <a:gd name="connsiteX42" fmla="*/ 2149130 w 3461170"/>
              <a:gd name="connsiteY42" fmla="*/ 428179 h 1914775"/>
              <a:gd name="connsiteX43" fmla="*/ 2577290 w 3461170"/>
              <a:gd name="connsiteY43" fmla="*/ 0 h 1914775"/>
              <a:gd name="connsiteX0" fmla="*/ 2025425 w 3461170"/>
              <a:gd name="connsiteY0" fmla="*/ 1075174 h 1914775"/>
              <a:gd name="connsiteX1" fmla="*/ 2025425 w 3461170"/>
              <a:gd name="connsiteY1" fmla="*/ 1075174 h 1914775"/>
              <a:gd name="connsiteX2" fmla="*/ 1973007 w 3461170"/>
              <a:gd name="connsiteY2" fmla="*/ 1086850 h 1914775"/>
              <a:gd name="connsiteX3" fmla="*/ 1929122 w 3461170"/>
              <a:gd name="connsiteY3" fmla="*/ 1121878 h 1914775"/>
              <a:gd name="connsiteX4" fmla="*/ 1804776 w 3461170"/>
              <a:gd name="connsiteY4" fmla="*/ 1486597 h 1914775"/>
              <a:gd name="connsiteX5" fmla="*/ 1804776 w 3461170"/>
              <a:gd name="connsiteY5" fmla="*/ 1486597 h 1914775"/>
              <a:gd name="connsiteX6" fmla="*/ 1929121 w 3461170"/>
              <a:gd name="connsiteY6" fmla="*/ 1121878 h 1914775"/>
              <a:gd name="connsiteX7" fmla="*/ 2025425 w 3461170"/>
              <a:gd name="connsiteY7" fmla="*/ 1075174 h 1914775"/>
              <a:gd name="connsiteX8" fmla="*/ 1652869 w 3461170"/>
              <a:gd name="connsiteY8" fmla="*/ 834775 h 1914775"/>
              <a:gd name="connsiteX9" fmla="*/ 1943328 w 3461170"/>
              <a:gd name="connsiteY9" fmla="*/ 903397 h 1914775"/>
              <a:gd name="connsiteX10" fmla="*/ 2027187 w 3461170"/>
              <a:gd name="connsiteY10" fmla="*/ 953179 h 1914775"/>
              <a:gd name="connsiteX11" fmla="*/ 2027188 w 3461170"/>
              <a:gd name="connsiteY11" fmla="*/ 953180 h 1914775"/>
              <a:gd name="connsiteX12" fmla="*/ 1652869 w 3461170"/>
              <a:gd name="connsiteY12" fmla="*/ 834775 h 1914775"/>
              <a:gd name="connsiteX13" fmla="*/ 428160 w 3461170"/>
              <a:gd name="connsiteY13" fmla="*/ 426991 h 1914775"/>
              <a:gd name="connsiteX14" fmla="*/ 856319 w 3461170"/>
              <a:gd name="connsiteY14" fmla="*/ 855169 h 1914775"/>
              <a:gd name="connsiteX15" fmla="*/ 818022 w 3461170"/>
              <a:gd name="connsiteY15" fmla="*/ 1032084 h 1914775"/>
              <a:gd name="connsiteX16" fmla="*/ 1078732 w 3461170"/>
              <a:gd name="connsiteY16" fmla="*/ 1176823 h 1914775"/>
              <a:gd name="connsiteX17" fmla="*/ 1062067 w 3461170"/>
              <a:gd name="connsiteY17" fmla="*/ 1209097 h 1914775"/>
              <a:gd name="connsiteX18" fmla="*/ 1062067 w 3461170"/>
              <a:gd name="connsiteY18" fmla="*/ 1209097 h 1914775"/>
              <a:gd name="connsiteX19" fmla="*/ 801357 w 3461170"/>
              <a:gd name="connsiteY19" fmla="*/ 1064457 h 1914775"/>
              <a:gd name="connsiteX20" fmla="*/ 428160 w 3461170"/>
              <a:gd name="connsiteY20" fmla="*/ 1283249 h 1914775"/>
              <a:gd name="connsiteX21" fmla="*/ 0 w 3461170"/>
              <a:gd name="connsiteY21" fmla="*/ 855169 h 1914775"/>
              <a:gd name="connsiteX22" fmla="*/ 428160 w 3461170"/>
              <a:gd name="connsiteY22" fmla="*/ 426991 h 1914775"/>
              <a:gd name="connsiteX23" fmla="*/ 2577290 w 3461170"/>
              <a:gd name="connsiteY23" fmla="*/ 0 h 1914775"/>
              <a:gd name="connsiteX24" fmla="*/ 3005449 w 3461170"/>
              <a:gd name="connsiteY24" fmla="*/ 428179 h 1914775"/>
              <a:gd name="connsiteX25" fmla="*/ 2577290 w 3461170"/>
              <a:gd name="connsiteY25" fmla="*/ 856357 h 1914775"/>
              <a:gd name="connsiteX26" fmla="*/ 2279565 w 3461170"/>
              <a:gd name="connsiteY26" fmla="*/ 735576 h 1914775"/>
              <a:gd name="connsiteX27" fmla="*/ 2040328 w 3461170"/>
              <a:gd name="connsiteY27" fmla="*/ 962783 h 1914775"/>
              <a:gd name="connsiteX28" fmla="*/ 2303441 w 3461170"/>
              <a:gd name="connsiteY28" fmla="*/ 1468678 h 1914775"/>
              <a:gd name="connsiteX29" fmla="*/ 2605973 w 3461170"/>
              <a:gd name="connsiteY29" fmla="*/ 1468678 h 1914775"/>
              <a:gd name="connsiteX30" fmla="*/ 3034132 w 3461170"/>
              <a:gd name="connsiteY30" fmla="*/ 1058418 h 1914775"/>
              <a:gd name="connsiteX31" fmla="*/ 3461170 w 3461170"/>
              <a:gd name="connsiteY31" fmla="*/ 1486597 h 1914775"/>
              <a:gd name="connsiteX32" fmla="*/ 3033011 w 3461170"/>
              <a:gd name="connsiteY32" fmla="*/ 1914775 h 1914775"/>
              <a:gd name="connsiteX33" fmla="*/ 2604851 w 3461170"/>
              <a:gd name="connsiteY33" fmla="*/ 1504516 h 1914775"/>
              <a:gd name="connsiteX34" fmla="*/ 2303441 w 3461170"/>
              <a:gd name="connsiteY34" fmla="*/ 1504516 h 1914775"/>
              <a:gd name="connsiteX35" fmla="*/ 2303440 w 3461170"/>
              <a:gd name="connsiteY35" fmla="*/ 1504516 h 1914775"/>
              <a:gd name="connsiteX36" fmla="*/ 2303440 w 3461170"/>
              <a:gd name="connsiteY36" fmla="*/ 1468678 h 1914775"/>
              <a:gd name="connsiteX37" fmla="*/ 2040327 w 3461170"/>
              <a:gd name="connsiteY37" fmla="*/ 962783 h 1914775"/>
              <a:gd name="connsiteX38" fmla="*/ 2014051 w 3461170"/>
              <a:gd name="connsiteY38" fmla="*/ 940015 h 1914775"/>
              <a:gd name="connsiteX39" fmla="*/ 2014049 w 3461170"/>
              <a:gd name="connsiteY39" fmla="*/ 940013 h 1914775"/>
              <a:gd name="connsiteX40" fmla="*/ 2255689 w 3461170"/>
              <a:gd name="connsiteY40" fmla="*/ 710430 h 1914775"/>
              <a:gd name="connsiteX41" fmla="*/ 2149130 w 3461170"/>
              <a:gd name="connsiteY41" fmla="*/ 428179 h 1914775"/>
              <a:gd name="connsiteX42" fmla="*/ 2577290 w 3461170"/>
              <a:gd name="connsiteY42" fmla="*/ 0 h 1914775"/>
              <a:gd name="connsiteX0" fmla="*/ 2025425 w 3461170"/>
              <a:gd name="connsiteY0" fmla="*/ 1075174 h 1914775"/>
              <a:gd name="connsiteX1" fmla="*/ 2025425 w 3461170"/>
              <a:gd name="connsiteY1" fmla="*/ 1075174 h 1914775"/>
              <a:gd name="connsiteX2" fmla="*/ 1973007 w 3461170"/>
              <a:gd name="connsiteY2" fmla="*/ 1086850 h 1914775"/>
              <a:gd name="connsiteX3" fmla="*/ 1929122 w 3461170"/>
              <a:gd name="connsiteY3" fmla="*/ 1121878 h 1914775"/>
              <a:gd name="connsiteX4" fmla="*/ 1804776 w 3461170"/>
              <a:gd name="connsiteY4" fmla="*/ 1486597 h 1914775"/>
              <a:gd name="connsiteX5" fmla="*/ 1929121 w 3461170"/>
              <a:gd name="connsiteY5" fmla="*/ 1121878 h 1914775"/>
              <a:gd name="connsiteX6" fmla="*/ 2025425 w 3461170"/>
              <a:gd name="connsiteY6" fmla="*/ 1075174 h 1914775"/>
              <a:gd name="connsiteX7" fmla="*/ 1652869 w 3461170"/>
              <a:gd name="connsiteY7" fmla="*/ 834775 h 1914775"/>
              <a:gd name="connsiteX8" fmla="*/ 1943328 w 3461170"/>
              <a:gd name="connsiteY8" fmla="*/ 903397 h 1914775"/>
              <a:gd name="connsiteX9" fmla="*/ 2027187 w 3461170"/>
              <a:gd name="connsiteY9" fmla="*/ 953179 h 1914775"/>
              <a:gd name="connsiteX10" fmla="*/ 2027188 w 3461170"/>
              <a:gd name="connsiteY10" fmla="*/ 953180 h 1914775"/>
              <a:gd name="connsiteX11" fmla="*/ 1652869 w 3461170"/>
              <a:gd name="connsiteY11" fmla="*/ 834775 h 1914775"/>
              <a:gd name="connsiteX12" fmla="*/ 428160 w 3461170"/>
              <a:gd name="connsiteY12" fmla="*/ 426991 h 1914775"/>
              <a:gd name="connsiteX13" fmla="*/ 856319 w 3461170"/>
              <a:gd name="connsiteY13" fmla="*/ 855169 h 1914775"/>
              <a:gd name="connsiteX14" fmla="*/ 818022 w 3461170"/>
              <a:gd name="connsiteY14" fmla="*/ 1032084 h 1914775"/>
              <a:gd name="connsiteX15" fmla="*/ 1078732 w 3461170"/>
              <a:gd name="connsiteY15" fmla="*/ 1176823 h 1914775"/>
              <a:gd name="connsiteX16" fmla="*/ 1062067 w 3461170"/>
              <a:gd name="connsiteY16" fmla="*/ 1209097 h 1914775"/>
              <a:gd name="connsiteX17" fmla="*/ 1062067 w 3461170"/>
              <a:gd name="connsiteY17" fmla="*/ 1209097 h 1914775"/>
              <a:gd name="connsiteX18" fmla="*/ 801357 w 3461170"/>
              <a:gd name="connsiteY18" fmla="*/ 1064457 h 1914775"/>
              <a:gd name="connsiteX19" fmla="*/ 428160 w 3461170"/>
              <a:gd name="connsiteY19" fmla="*/ 1283249 h 1914775"/>
              <a:gd name="connsiteX20" fmla="*/ 0 w 3461170"/>
              <a:gd name="connsiteY20" fmla="*/ 855169 h 1914775"/>
              <a:gd name="connsiteX21" fmla="*/ 428160 w 3461170"/>
              <a:gd name="connsiteY21" fmla="*/ 426991 h 1914775"/>
              <a:gd name="connsiteX22" fmla="*/ 2577290 w 3461170"/>
              <a:gd name="connsiteY22" fmla="*/ 0 h 1914775"/>
              <a:gd name="connsiteX23" fmla="*/ 3005449 w 3461170"/>
              <a:gd name="connsiteY23" fmla="*/ 428179 h 1914775"/>
              <a:gd name="connsiteX24" fmla="*/ 2577290 w 3461170"/>
              <a:gd name="connsiteY24" fmla="*/ 856357 h 1914775"/>
              <a:gd name="connsiteX25" fmla="*/ 2279565 w 3461170"/>
              <a:gd name="connsiteY25" fmla="*/ 735576 h 1914775"/>
              <a:gd name="connsiteX26" fmla="*/ 2040328 w 3461170"/>
              <a:gd name="connsiteY26" fmla="*/ 962783 h 1914775"/>
              <a:gd name="connsiteX27" fmla="*/ 2303441 w 3461170"/>
              <a:gd name="connsiteY27" fmla="*/ 1468678 h 1914775"/>
              <a:gd name="connsiteX28" fmla="*/ 2605973 w 3461170"/>
              <a:gd name="connsiteY28" fmla="*/ 1468678 h 1914775"/>
              <a:gd name="connsiteX29" fmla="*/ 3034132 w 3461170"/>
              <a:gd name="connsiteY29" fmla="*/ 1058418 h 1914775"/>
              <a:gd name="connsiteX30" fmla="*/ 3461170 w 3461170"/>
              <a:gd name="connsiteY30" fmla="*/ 1486597 h 1914775"/>
              <a:gd name="connsiteX31" fmla="*/ 3033011 w 3461170"/>
              <a:gd name="connsiteY31" fmla="*/ 1914775 h 1914775"/>
              <a:gd name="connsiteX32" fmla="*/ 2604851 w 3461170"/>
              <a:gd name="connsiteY32" fmla="*/ 1504516 h 1914775"/>
              <a:gd name="connsiteX33" fmla="*/ 2303441 w 3461170"/>
              <a:gd name="connsiteY33" fmla="*/ 1504516 h 1914775"/>
              <a:gd name="connsiteX34" fmla="*/ 2303440 w 3461170"/>
              <a:gd name="connsiteY34" fmla="*/ 1504516 h 1914775"/>
              <a:gd name="connsiteX35" fmla="*/ 2303440 w 3461170"/>
              <a:gd name="connsiteY35" fmla="*/ 1468678 h 1914775"/>
              <a:gd name="connsiteX36" fmla="*/ 2040327 w 3461170"/>
              <a:gd name="connsiteY36" fmla="*/ 962783 h 1914775"/>
              <a:gd name="connsiteX37" fmla="*/ 2014051 w 3461170"/>
              <a:gd name="connsiteY37" fmla="*/ 940015 h 1914775"/>
              <a:gd name="connsiteX38" fmla="*/ 2014049 w 3461170"/>
              <a:gd name="connsiteY38" fmla="*/ 940013 h 1914775"/>
              <a:gd name="connsiteX39" fmla="*/ 2255689 w 3461170"/>
              <a:gd name="connsiteY39" fmla="*/ 710430 h 1914775"/>
              <a:gd name="connsiteX40" fmla="*/ 2149130 w 3461170"/>
              <a:gd name="connsiteY40" fmla="*/ 428179 h 1914775"/>
              <a:gd name="connsiteX41" fmla="*/ 2577290 w 3461170"/>
              <a:gd name="connsiteY41" fmla="*/ 0 h 1914775"/>
              <a:gd name="connsiteX0" fmla="*/ 2025425 w 3461170"/>
              <a:gd name="connsiteY0" fmla="*/ 1075174 h 1914775"/>
              <a:gd name="connsiteX1" fmla="*/ 2025425 w 3461170"/>
              <a:gd name="connsiteY1" fmla="*/ 1075174 h 1914775"/>
              <a:gd name="connsiteX2" fmla="*/ 1973007 w 3461170"/>
              <a:gd name="connsiteY2" fmla="*/ 1086850 h 1914775"/>
              <a:gd name="connsiteX3" fmla="*/ 1929122 w 3461170"/>
              <a:gd name="connsiteY3" fmla="*/ 1121878 h 1914775"/>
              <a:gd name="connsiteX4" fmla="*/ 1929121 w 3461170"/>
              <a:gd name="connsiteY4" fmla="*/ 1121878 h 1914775"/>
              <a:gd name="connsiteX5" fmla="*/ 2025425 w 3461170"/>
              <a:gd name="connsiteY5" fmla="*/ 1075174 h 1914775"/>
              <a:gd name="connsiteX6" fmla="*/ 1652869 w 3461170"/>
              <a:gd name="connsiteY6" fmla="*/ 834775 h 1914775"/>
              <a:gd name="connsiteX7" fmla="*/ 1943328 w 3461170"/>
              <a:gd name="connsiteY7" fmla="*/ 903397 h 1914775"/>
              <a:gd name="connsiteX8" fmla="*/ 2027187 w 3461170"/>
              <a:gd name="connsiteY8" fmla="*/ 953179 h 1914775"/>
              <a:gd name="connsiteX9" fmla="*/ 2027188 w 3461170"/>
              <a:gd name="connsiteY9" fmla="*/ 953180 h 1914775"/>
              <a:gd name="connsiteX10" fmla="*/ 1652869 w 3461170"/>
              <a:gd name="connsiteY10" fmla="*/ 834775 h 1914775"/>
              <a:gd name="connsiteX11" fmla="*/ 428160 w 3461170"/>
              <a:gd name="connsiteY11" fmla="*/ 426991 h 1914775"/>
              <a:gd name="connsiteX12" fmla="*/ 856319 w 3461170"/>
              <a:gd name="connsiteY12" fmla="*/ 855169 h 1914775"/>
              <a:gd name="connsiteX13" fmla="*/ 818022 w 3461170"/>
              <a:gd name="connsiteY13" fmla="*/ 1032084 h 1914775"/>
              <a:gd name="connsiteX14" fmla="*/ 1078732 w 3461170"/>
              <a:gd name="connsiteY14" fmla="*/ 1176823 h 1914775"/>
              <a:gd name="connsiteX15" fmla="*/ 1062067 w 3461170"/>
              <a:gd name="connsiteY15" fmla="*/ 1209097 h 1914775"/>
              <a:gd name="connsiteX16" fmla="*/ 1062067 w 3461170"/>
              <a:gd name="connsiteY16" fmla="*/ 1209097 h 1914775"/>
              <a:gd name="connsiteX17" fmla="*/ 801357 w 3461170"/>
              <a:gd name="connsiteY17" fmla="*/ 1064457 h 1914775"/>
              <a:gd name="connsiteX18" fmla="*/ 428160 w 3461170"/>
              <a:gd name="connsiteY18" fmla="*/ 1283249 h 1914775"/>
              <a:gd name="connsiteX19" fmla="*/ 0 w 3461170"/>
              <a:gd name="connsiteY19" fmla="*/ 855169 h 1914775"/>
              <a:gd name="connsiteX20" fmla="*/ 428160 w 3461170"/>
              <a:gd name="connsiteY20" fmla="*/ 426991 h 1914775"/>
              <a:gd name="connsiteX21" fmla="*/ 2577290 w 3461170"/>
              <a:gd name="connsiteY21" fmla="*/ 0 h 1914775"/>
              <a:gd name="connsiteX22" fmla="*/ 3005449 w 3461170"/>
              <a:gd name="connsiteY22" fmla="*/ 428179 h 1914775"/>
              <a:gd name="connsiteX23" fmla="*/ 2577290 w 3461170"/>
              <a:gd name="connsiteY23" fmla="*/ 856357 h 1914775"/>
              <a:gd name="connsiteX24" fmla="*/ 2279565 w 3461170"/>
              <a:gd name="connsiteY24" fmla="*/ 735576 h 1914775"/>
              <a:gd name="connsiteX25" fmla="*/ 2040328 w 3461170"/>
              <a:gd name="connsiteY25" fmla="*/ 962783 h 1914775"/>
              <a:gd name="connsiteX26" fmla="*/ 2303441 w 3461170"/>
              <a:gd name="connsiteY26" fmla="*/ 1468678 h 1914775"/>
              <a:gd name="connsiteX27" fmla="*/ 2605973 w 3461170"/>
              <a:gd name="connsiteY27" fmla="*/ 1468678 h 1914775"/>
              <a:gd name="connsiteX28" fmla="*/ 3034132 w 3461170"/>
              <a:gd name="connsiteY28" fmla="*/ 1058418 h 1914775"/>
              <a:gd name="connsiteX29" fmla="*/ 3461170 w 3461170"/>
              <a:gd name="connsiteY29" fmla="*/ 1486597 h 1914775"/>
              <a:gd name="connsiteX30" fmla="*/ 3033011 w 3461170"/>
              <a:gd name="connsiteY30" fmla="*/ 1914775 h 1914775"/>
              <a:gd name="connsiteX31" fmla="*/ 2604851 w 3461170"/>
              <a:gd name="connsiteY31" fmla="*/ 1504516 h 1914775"/>
              <a:gd name="connsiteX32" fmla="*/ 2303441 w 3461170"/>
              <a:gd name="connsiteY32" fmla="*/ 1504516 h 1914775"/>
              <a:gd name="connsiteX33" fmla="*/ 2303440 w 3461170"/>
              <a:gd name="connsiteY33" fmla="*/ 1504516 h 1914775"/>
              <a:gd name="connsiteX34" fmla="*/ 2303440 w 3461170"/>
              <a:gd name="connsiteY34" fmla="*/ 1468678 h 1914775"/>
              <a:gd name="connsiteX35" fmla="*/ 2040327 w 3461170"/>
              <a:gd name="connsiteY35" fmla="*/ 962783 h 1914775"/>
              <a:gd name="connsiteX36" fmla="*/ 2014051 w 3461170"/>
              <a:gd name="connsiteY36" fmla="*/ 940015 h 1914775"/>
              <a:gd name="connsiteX37" fmla="*/ 2014049 w 3461170"/>
              <a:gd name="connsiteY37" fmla="*/ 940013 h 1914775"/>
              <a:gd name="connsiteX38" fmla="*/ 2255689 w 3461170"/>
              <a:gd name="connsiteY38" fmla="*/ 710430 h 1914775"/>
              <a:gd name="connsiteX39" fmla="*/ 2149130 w 3461170"/>
              <a:gd name="connsiteY39" fmla="*/ 428179 h 1914775"/>
              <a:gd name="connsiteX40" fmla="*/ 2577290 w 3461170"/>
              <a:gd name="connsiteY40" fmla="*/ 0 h 1914775"/>
              <a:gd name="connsiteX0" fmla="*/ 2025425 w 3461170"/>
              <a:gd name="connsiteY0" fmla="*/ 1075174 h 1914775"/>
              <a:gd name="connsiteX1" fmla="*/ 2025425 w 3461170"/>
              <a:gd name="connsiteY1" fmla="*/ 1075174 h 1914775"/>
              <a:gd name="connsiteX2" fmla="*/ 1973007 w 3461170"/>
              <a:gd name="connsiteY2" fmla="*/ 1086850 h 1914775"/>
              <a:gd name="connsiteX3" fmla="*/ 1929122 w 3461170"/>
              <a:gd name="connsiteY3" fmla="*/ 1121878 h 1914775"/>
              <a:gd name="connsiteX4" fmla="*/ 2025425 w 3461170"/>
              <a:gd name="connsiteY4" fmla="*/ 1075174 h 1914775"/>
              <a:gd name="connsiteX5" fmla="*/ 1652869 w 3461170"/>
              <a:gd name="connsiteY5" fmla="*/ 834775 h 1914775"/>
              <a:gd name="connsiteX6" fmla="*/ 1943328 w 3461170"/>
              <a:gd name="connsiteY6" fmla="*/ 903397 h 1914775"/>
              <a:gd name="connsiteX7" fmla="*/ 2027187 w 3461170"/>
              <a:gd name="connsiteY7" fmla="*/ 953179 h 1914775"/>
              <a:gd name="connsiteX8" fmla="*/ 2027188 w 3461170"/>
              <a:gd name="connsiteY8" fmla="*/ 953180 h 1914775"/>
              <a:gd name="connsiteX9" fmla="*/ 1652869 w 3461170"/>
              <a:gd name="connsiteY9" fmla="*/ 834775 h 1914775"/>
              <a:gd name="connsiteX10" fmla="*/ 428160 w 3461170"/>
              <a:gd name="connsiteY10" fmla="*/ 426991 h 1914775"/>
              <a:gd name="connsiteX11" fmla="*/ 856319 w 3461170"/>
              <a:gd name="connsiteY11" fmla="*/ 855169 h 1914775"/>
              <a:gd name="connsiteX12" fmla="*/ 818022 w 3461170"/>
              <a:gd name="connsiteY12" fmla="*/ 1032084 h 1914775"/>
              <a:gd name="connsiteX13" fmla="*/ 1078732 w 3461170"/>
              <a:gd name="connsiteY13" fmla="*/ 1176823 h 1914775"/>
              <a:gd name="connsiteX14" fmla="*/ 1062067 w 3461170"/>
              <a:gd name="connsiteY14" fmla="*/ 1209097 h 1914775"/>
              <a:gd name="connsiteX15" fmla="*/ 1062067 w 3461170"/>
              <a:gd name="connsiteY15" fmla="*/ 1209097 h 1914775"/>
              <a:gd name="connsiteX16" fmla="*/ 801357 w 3461170"/>
              <a:gd name="connsiteY16" fmla="*/ 1064457 h 1914775"/>
              <a:gd name="connsiteX17" fmla="*/ 428160 w 3461170"/>
              <a:gd name="connsiteY17" fmla="*/ 1283249 h 1914775"/>
              <a:gd name="connsiteX18" fmla="*/ 0 w 3461170"/>
              <a:gd name="connsiteY18" fmla="*/ 855169 h 1914775"/>
              <a:gd name="connsiteX19" fmla="*/ 428160 w 3461170"/>
              <a:gd name="connsiteY19" fmla="*/ 426991 h 1914775"/>
              <a:gd name="connsiteX20" fmla="*/ 2577290 w 3461170"/>
              <a:gd name="connsiteY20" fmla="*/ 0 h 1914775"/>
              <a:gd name="connsiteX21" fmla="*/ 3005449 w 3461170"/>
              <a:gd name="connsiteY21" fmla="*/ 428179 h 1914775"/>
              <a:gd name="connsiteX22" fmla="*/ 2577290 w 3461170"/>
              <a:gd name="connsiteY22" fmla="*/ 856357 h 1914775"/>
              <a:gd name="connsiteX23" fmla="*/ 2279565 w 3461170"/>
              <a:gd name="connsiteY23" fmla="*/ 735576 h 1914775"/>
              <a:gd name="connsiteX24" fmla="*/ 2040328 w 3461170"/>
              <a:gd name="connsiteY24" fmla="*/ 962783 h 1914775"/>
              <a:gd name="connsiteX25" fmla="*/ 2303441 w 3461170"/>
              <a:gd name="connsiteY25" fmla="*/ 1468678 h 1914775"/>
              <a:gd name="connsiteX26" fmla="*/ 2605973 w 3461170"/>
              <a:gd name="connsiteY26" fmla="*/ 1468678 h 1914775"/>
              <a:gd name="connsiteX27" fmla="*/ 3034132 w 3461170"/>
              <a:gd name="connsiteY27" fmla="*/ 1058418 h 1914775"/>
              <a:gd name="connsiteX28" fmla="*/ 3461170 w 3461170"/>
              <a:gd name="connsiteY28" fmla="*/ 1486597 h 1914775"/>
              <a:gd name="connsiteX29" fmla="*/ 3033011 w 3461170"/>
              <a:gd name="connsiteY29" fmla="*/ 1914775 h 1914775"/>
              <a:gd name="connsiteX30" fmla="*/ 2604851 w 3461170"/>
              <a:gd name="connsiteY30" fmla="*/ 1504516 h 1914775"/>
              <a:gd name="connsiteX31" fmla="*/ 2303441 w 3461170"/>
              <a:gd name="connsiteY31" fmla="*/ 1504516 h 1914775"/>
              <a:gd name="connsiteX32" fmla="*/ 2303440 w 3461170"/>
              <a:gd name="connsiteY32" fmla="*/ 1504516 h 1914775"/>
              <a:gd name="connsiteX33" fmla="*/ 2303440 w 3461170"/>
              <a:gd name="connsiteY33" fmla="*/ 1468678 h 1914775"/>
              <a:gd name="connsiteX34" fmla="*/ 2040327 w 3461170"/>
              <a:gd name="connsiteY34" fmla="*/ 962783 h 1914775"/>
              <a:gd name="connsiteX35" fmla="*/ 2014051 w 3461170"/>
              <a:gd name="connsiteY35" fmla="*/ 940015 h 1914775"/>
              <a:gd name="connsiteX36" fmla="*/ 2014049 w 3461170"/>
              <a:gd name="connsiteY36" fmla="*/ 940013 h 1914775"/>
              <a:gd name="connsiteX37" fmla="*/ 2255689 w 3461170"/>
              <a:gd name="connsiteY37" fmla="*/ 710430 h 1914775"/>
              <a:gd name="connsiteX38" fmla="*/ 2149130 w 3461170"/>
              <a:gd name="connsiteY38" fmla="*/ 428179 h 1914775"/>
              <a:gd name="connsiteX39" fmla="*/ 2577290 w 3461170"/>
              <a:gd name="connsiteY39" fmla="*/ 0 h 1914775"/>
              <a:gd name="connsiteX0" fmla="*/ 1929122 w 3461170"/>
              <a:gd name="connsiteY0" fmla="*/ 1121878 h 1914775"/>
              <a:gd name="connsiteX1" fmla="*/ 2025425 w 3461170"/>
              <a:gd name="connsiteY1" fmla="*/ 1075174 h 1914775"/>
              <a:gd name="connsiteX2" fmla="*/ 1973007 w 3461170"/>
              <a:gd name="connsiteY2" fmla="*/ 1086850 h 1914775"/>
              <a:gd name="connsiteX3" fmla="*/ 1929122 w 3461170"/>
              <a:gd name="connsiteY3" fmla="*/ 1121878 h 1914775"/>
              <a:gd name="connsiteX4" fmla="*/ 1652869 w 3461170"/>
              <a:gd name="connsiteY4" fmla="*/ 834775 h 1914775"/>
              <a:gd name="connsiteX5" fmla="*/ 1943328 w 3461170"/>
              <a:gd name="connsiteY5" fmla="*/ 903397 h 1914775"/>
              <a:gd name="connsiteX6" fmla="*/ 2027187 w 3461170"/>
              <a:gd name="connsiteY6" fmla="*/ 953179 h 1914775"/>
              <a:gd name="connsiteX7" fmla="*/ 2027188 w 3461170"/>
              <a:gd name="connsiteY7" fmla="*/ 953180 h 1914775"/>
              <a:gd name="connsiteX8" fmla="*/ 1652869 w 3461170"/>
              <a:gd name="connsiteY8" fmla="*/ 834775 h 1914775"/>
              <a:gd name="connsiteX9" fmla="*/ 428160 w 3461170"/>
              <a:gd name="connsiteY9" fmla="*/ 426991 h 1914775"/>
              <a:gd name="connsiteX10" fmla="*/ 856319 w 3461170"/>
              <a:gd name="connsiteY10" fmla="*/ 855169 h 1914775"/>
              <a:gd name="connsiteX11" fmla="*/ 818022 w 3461170"/>
              <a:gd name="connsiteY11" fmla="*/ 1032084 h 1914775"/>
              <a:gd name="connsiteX12" fmla="*/ 1078732 w 3461170"/>
              <a:gd name="connsiteY12" fmla="*/ 1176823 h 1914775"/>
              <a:gd name="connsiteX13" fmla="*/ 1062067 w 3461170"/>
              <a:gd name="connsiteY13" fmla="*/ 1209097 h 1914775"/>
              <a:gd name="connsiteX14" fmla="*/ 1062067 w 3461170"/>
              <a:gd name="connsiteY14" fmla="*/ 1209097 h 1914775"/>
              <a:gd name="connsiteX15" fmla="*/ 801357 w 3461170"/>
              <a:gd name="connsiteY15" fmla="*/ 1064457 h 1914775"/>
              <a:gd name="connsiteX16" fmla="*/ 428160 w 3461170"/>
              <a:gd name="connsiteY16" fmla="*/ 1283249 h 1914775"/>
              <a:gd name="connsiteX17" fmla="*/ 0 w 3461170"/>
              <a:gd name="connsiteY17" fmla="*/ 855169 h 1914775"/>
              <a:gd name="connsiteX18" fmla="*/ 428160 w 3461170"/>
              <a:gd name="connsiteY18" fmla="*/ 426991 h 1914775"/>
              <a:gd name="connsiteX19" fmla="*/ 2577290 w 3461170"/>
              <a:gd name="connsiteY19" fmla="*/ 0 h 1914775"/>
              <a:gd name="connsiteX20" fmla="*/ 3005449 w 3461170"/>
              <a:gd name="connsiteY20" fmla="*/ 428179 h 1914775"/>
              <a:gd name="connsiteX21" fmla="*/ 2577290 w 3461170"/>
              <a:gd name="connsiteY21" fmla="*/ 856357 h 1914775"/>
              <a:gd name="connsiteX22" fmla="*/ 2279565 w 3461170"/>
              <a:gd name="connsiteY22" fmla="*/ 735576 h 1914775"/>
              <a:gd name="connsiteX23" fmla="*/ 2040328 w 3461170"/>
              <a:gd name="connsiteY23" fmla="*/ 962783 h 1914775"/>
              <a:gd name="connsiteX24" fmla="*/ 2303441 w 3461170"/>
              <a:gd name="connsiteY24" fmla="*/ 1468678 h 1914775"/>
              <a:gd name="connsiteX25" fmla="*/ 2605973 w 3461170"/>
              <a:gd name="connsiteY25" fmla="*/ 1468678 h 1914775"/>
              <a:gd name="connsiteX26" fmla="*/ 3034132 w 3461170"/>
              <a:gd name="connsiteY26" fmla="*/ 1058418 h 1914775"/>
              <a:gd name="connsiteX27" fmla="*/ 3461170 w 3461170"/>
              <a:gd name="connsiteY27" fmla="*/ 1486597 h 1914775"/>
              <a:gd name="connsiteX28" fmla="*/ 3033011 w 3461170"/>
              <a:gd name="connsiteY28" fmla="*/ 1914775 h 1914775"/>
              <a:gd name="connsiteX29" fmla="*/ 2604851 w 3461170"/>
              <a:gd name="connsiteY29" fmla="*/ 1504516 h 1914775"/>
              <a:gd name="connsiteX30" fmla="*/ 2303441 w 3461170"/>
              <a:gd name="connsiteY30" fmla="*/ 1504516 h 1914775"/>
              <a:gd name="connsiteX31" fmla="*/ 2303440 w 3461170"/>
              <a:gd name="connsiteY31" fmla="*/ 1504516 h 1914775"/>
              <a:gd name="connsiteX32" fmla="*/ 2303440 w 3461170"/>
              <a:gd name="connsiteY32" fmla="*/ 1468678 h 1914775"/>
              <a:gd name="connsiteX33" fmla="*/ 2040327 w 3461170"/>
              <a:gd name="connsiteY33" fmla="*/ 962783 h 1914775"/>
              <a:gd name="connsiteX34" fmla="*/ 2014051 w 3461170"/>
              <a:gd name="connsiteY34" fmla="*/ 940015 h 1914775"/>
              <a:gd name="connsiteX35" fmla="*/ 2014049 w 3461170"/>
              <a:gd name="connsiteY35" fmla="*/ 940013 h 1914775"/>
              <a:gd name="connsiteX36" fmla="*/ 2255689 w 3461170"/>
              <a:gd name="connsiteY36" fmla="*/ 710430 h 1914775"/>
              <a:gd name="connsiteX37" fmla="*/ 2149130 w 3461170"/>
              <a:gd name="connsiteY37" fmla="*/ 428179 h 1914775"/>
              <a:gd name="connsiteX38" fmla="*/ 2577290 w 3461170"/>
              <a:gd name="connsiteY38" fmla="*/ 0 h 1914775"/>
              <a:gd name="connsiteX0" fmla="*/ 1973007 w 3461170"/>
              <a:gd name="connsiteY0" fmla="*/ 1086850 h 1914775"/>
              <a:gd name="connsiteX1" fmla="*/ 2025425 w 3461170"/>
              <a:gd name="connsiteY1" fmla="*/ 1075174 h 1914775"/>
              <a:gd name="connsiteX2" fmla="*/ 1973007 w 3461170"/>
              <a:gd name="connsiteY2" fmla="*/ 1086850 h 1914775"/>
              <a:gd name="connsiteX3" fmla="*/ 1652869 w 3461170"/>
              <a:gd name="connsiteY3" fmla="*/ 834775 h 1914775"/>
              <a:gd name="connsiteX4" fmla="*/ 1943328 w 3461170"/>
              <a:gd name="connsiteY4" fmla="*/ 903397 h 1914775"/>
              <a:gd name="connsiteX5" fmla="*/ 2027187 w 3461170"/>
              <a:gd name="connsiteY5" fmla="*/ 953179 h 1914775"/>
              <a:gd name="connsiteX6" fmla="*/ 2027188 w 3461170"/>
              <a:gd name="connsiteY6" fmla="*/ 953180 h 1914775"/>
              <a:gd name="connsiteX7" fmla="*/ 1652869 w 3461170"/>
              <a:gd name="connsiteY7" fmla="*/ 834775 h 1914775"/>
              <a:gd name="connsiteX8" fmla="*/ 428160 w 3461170"/>
              <a:gd name="connsiteY8" fmla="*/ 426991 h 1914775"/>
              <a:gd name="connsiteX9" fmla="*/ 856319 w 3461170"/>
              <a:gd name="connsiteY9" fmla="*/ 855169 h 1914775"/>
              <a:gd name="connsiteX10" fmla="*/ 818022 w 3461170"/>
              <a:gd name="connsiteY10" fmla="*/ 1032084 h 1914775"/>
              <a:gd name="connsiteX11" fmla="*/ 1078732 w 3461170"/>
              <a:gd name="connsiteY11" fmla="*/ 1176823 h 1914775"/>
              <a:gd name="connsiteX12" fmla="*/ 1062067 w 3461170"/>
              <a:gd name="connsiteY12" fmla="*/ 1209097 h 1914775"/>
              <a:gd name="connsiteX13" fmla="*/ 1062067 w 3461170"/>
              <a:gd name="connsiteY13" fmla="*/ 1209097 h 1914775"/>
              <a:gd name="connsiteX14" fmla="*/ 801357 w 3461170"/>
              <a:gd name="connsiteY14" fmla="*/ 1064457 h 1914775"/>
              <a:gd name="connsiteX15" fmla="*/ 428160 w 3461170"/>
              <a:gd name="connsiteY15" fmla="*/ 1283249 h 1914775"/>
              <a:gd name="connsiteX16" fmla="*/ 0 w 3461170"/>
              <a:gd name="connsiteY16" fmla="*/ 855169 h 1914775"/>
              <a:gd name="connsiteX17" fmla="*/ 428160 w 3461170"/>
              <a:gd name="connsiteY17" fmla="*/ 426991 h 1914775"/>
              <a:gd name="connsiteX18" fmla="*/ 2577290 w 3461170"/>
              <a:gd name="connsiteY18" fmla="*/ 0 h 1914775"/>
              <a:gd name="connsiteX19" fmla="*/ 3005449 w 3461170"/>
              <a:gd name="connsiteY19" fmla="*/ 428179 h 1914775"/>
              <a:gd name="connsiteX20" fmla="*/ 2577290 w 3461170"/>
              <a:gd name="connsiteY20" fmla="*/ 856357 h 1914775"/>
              <a:gd name="connsiteX21" fmla="*/ 2279565 w 3461170"/>
              <a:gd name="connsiteY21" fmla="*/ 735576 h 1914775"/>
              <a:gd name="connsiteX22" fmla="*/ 2040328 w 3461170"/>
              <a:gd name="connsiteY22" fmla="*/ 962783 h 1914775"/>
              <a:gd name="connsiteX23" fmla="*/ 2303441 w 3461170"/>
              <a:gd name="connsiteY23" fmla="*/ 1468678 h 1914775"/>
              <a:gd name="connsiteX24" fmla="*/ 2605973 w 3461170"/>
              <a:gd name="connsiteY24" fmla="*/ 1468678 h 1914775"/>
              <a:gd name="connsiteX25" fmla="*/ 3034132 w 3461170"/>
              <a:gd name="connsiteY25" fmla="*/ 1058418 h 1914775"/>
              <a:gd name="connsiteX26" fmla="*/ 3461170 w 3461170"/>
              <a:gd name="connsiteY26" fmla="*/ 1486597 h 1914775"/>
              <a:gd name="connsiteX27" fmla="*/ 3033011 w 3461170"/>
              <a:gd name="connsiteY27" fmla="*/ 1914775 h 1914775"/>
              <a:gd name="connsiteX28" fmla="*/ 2604851 w 3461170"/>
              <a:gd name="connsiteY28" fmla="*/ 1504516 h 1914775"/>
              <a:gd name="connsiteX29" fmla="*/ 2303441 w 3461170"/>
              <a:gd name="connsiteY29" fmla="*/ 1504516 h 1914775"/>
              <a:gd name="connsiteX30" fmla="*/ 2303440 w 3461170"/>
              <a:gd name="connsiteY30" fmla="*/ 1504516 h 1914775"/>
              <a:gd name="connsiteX31" fmla="*/ 2303440 w 3461170"/>
              <a:gd name="connsiteY31" fmla="*/ 1468678 h 1914775"/>
              <a:gd name="connsiteX32" fmla="*/ 2040327 w 3461170"/>
              <a:gd name="connsiteY32" fmla="*/ 962783 h 1914775"/>
              <a:gd name="connsiteX33" fmla="*/ 2014051 w 3461170"/>
              <a:gd name="connsiteY33" fmla="*/ 940015 h 1914775"/>
              <a:gd name="connsiteX34" fmla="*/ 2014049 w 3461170"/>
              <a:gd name="connsiteY34" fmla="*/ 940013 h 1914775"/>
              <a:gd name="connsiteX35" fmla="*/ 2255689 w 3461170"/>
              <a:gd name="connsiteY35" fmla="*/ 710430 h 1914775"/>
              <a:gd name="connsiteX36" fmla="*/ 2149130 w 3461170"/>
              <a:gd name="connsiteY36" fmla="*/ 428179 h 1914775"/>
              <a:gd name="connsiteX37" fmla="*/ 2577290 w 3461170"/>
              <a:gd name="connsiteY37" fmla="*/ 0 h 1914775"/>
              <a:gd name="connsiteX0" fmla="*/ 1652869 w 3461170"/>
              <a:gd name="connsiteY0" fmla="*/ 834775 h 1914775"/>
              <a:gd name="connsiteX1" fmla="*/ 1943328 w 3461170"/>
              <a:gd name="connsiteY1" fmla="*/ 903397 h 1914775"/>
              <a:gd name="connsiteX2" fmla="*/ 2027187 w 3461170"/>
              <a:gd name="connsiteY2" fmla="*/ 953179 h 1914775"/>
              <a:gd name="connsiteX3" fmla="*/ 2027188 w 3461170"/>
              <a:gd name="connsiteY3" fmla="*/ 953180 h 1914775"/>
              <a:gd name="connsiteX4" fmla="*/ 1652869 w 3461170"/>
              <a:gd name="connsiteY4" fmla="*/ 834775 h 1914775"/>
              <a:gd name="connsiteX5" fmla="*/ 428160 w 3461170"/>
              <a:gd name="connsiteY5" fmla="*/ 426991 h 1914775"/>
              <a:gd name="connsiteX6" fmla="*/ 856319 w 3461170"/>
              <a:gd name="connsiteY6" fmla="*/ 855169 h 1914775"/>
              <a:gd name="connsiteX7" fmla="*/ 818022 w 3461170"/>
              <a:gd name="connsiteY7" fmla="*/ 1032084 h 1914775"/>
              <a:gd name="connsiteX8" fmla="*/ 1078732 w 3461170"/>
              <a:gd name="connsiteY8" fmla="*/ 1176823 h 1914775"/>
              <a:gd name="connsiteX9" fmla="*/ 1062067 w 3461170"/>
              <a:gd name="connsiteY9" fmla="*/ 1209097 h 1914775"/>
              <a:gd name="connsiteX10" fmla="*/ 1062067 w 3461170"/>
              <a:gd name="connsiteY10" fmla="*/ 1209097 h 1914775"/>
              <a:gd name="connsiteX11" fmla="*/ 801357 w 3461170"/>
              <a:gd name="connsiteY11" fmla="*/ 1064457 h 1914775"/>
              <a:gd name="connsiteX12" fmla="*/ 428160 w 3461170"/>
              <a:gd name="connsiteY12" fmla="*/ 1283249 h 1914775"/>
              <a:gd name="connsiteX13" fmla="*/ 0 w 3461170"/>
              <a:gd name="connsiteY13" fmla="*/ 855169 h 1914775"/>
              <a:gd name="connsiteX14" fmla="*/ 428160 w 3461170"/>
              <a:gd name="connsiteY14" fmla="*/ 426991 h 1914775"/>
              <a:gd name="connsiteX15" fmla="*/ 2577290 w 3461170"/>
              <a:gd name="connsiteY15" fmla="*/ 0 h 1914775"/>
              <a:gd name="connsiteX16" fmla="*/ 3005449 w 3461170"/>
              <a:gd name="connsiteY16" fmla="*/ 428179 h 1914775"/>
              <a:gd name="connsiteX17" fmla="*/ 2577290 w 3461170"/>
              <a:gd name="connsiteY17" fmla="*/ 856357 h 1914775"/>
              <a:gd name="connsiteX18" fmla="*/ 2279565 w 3461170"/>
              <a:gd name="connsiteY18" fmla="*/ 735576 h 1914775"/>
              <a:gd name="connsiteX19" fmla="*/ 2040328 w 3461170"/>
              <a:gd name="connsiteY19" fmla="*/ 962783 h 1914775"/>
              <a:gd name="connsiteX20" fmla="*/ 2303441 w 3461170"/>
              <a:gd name="connsiteY20" fmla="*/ 1468678 h 1914775"/>
              <a:gd name="connsiteX21" fmla="*/ 2605973 w 3461170"/>
              <a:gd name="connsiteY21" fmla="*/ 1468678 h 1914775"/>
              <a:gd name="connsiteX22" fmla="*/ 3034132 w 3461170"/>
              <a:gd name="connsiteY22" fmla="*/ 1058418 h 1914775"/>
              <a:gd name="connsiteX23" fmla="*/ 3461170 w 3461170"/>
              <a:gd name="connsiteY23" fmla="*/ 1486597 h 1914775"/>
              <a:gd name="connsiteX24" fmla="*/ 3033011 w 3461170"/>
              <a:gd name="connsiteY24" fmla="*/ 1914775 h 1914775"/>
              <a:gd name="connsiteX25" fmla="*/ 2604851 w 3461170"/>
              <a:gd name="connsiteY25" fmla="*/ 1504516 h 1914775"/>
              <a:gd name="connsiteX26" fmla="*/ 2303441 w 3461170"/>
              <a:gd name="connsiteY26" fmla="*/ 1504516 h 1914775"/>
              <a:gd name="connsiteX27" fmla="*/ 2303440 w 3461170"/>
              <a:gd name="connsiteY27" fmla="*/ 1504516 h 1914775"/>
              <a:gd name="connsiteX28" fmla="*/ 2303440 w 3461170"/>
              <a:gd name="connsiteY28" fmla="*/ 1468678 h 1914775"/>
              <a:gd name="connsiteX29" fmla="*/ 2040327 w 3461170"/>
              <a:gd name="connsiteY29" fmla="*/ 962783 h 1914775"/>
              <a:gd name="connsiteX30" fmla="*/ 2014051 w 3461170"/>
              <a:gd name="connsiteY30" fmla="*/ 940015 h 1914775"/>
              <a:gd name="connsiteX31" fmla="*/ 2014049 w 3461170"/>
              <a:gd name="connsiteY31" fmla="*/ 940013 h 1914775"/>
              <a:gd name="connsiteX32" fmla="*/ 2255689 w 3461170"/>
              <a:gd name="connsiteY32" fmla="*/ 710430 h 1914775"/>
              <a:gd name="connsiteX33" fmla="*/ 2149130 w 3461170"/>
              <a:gd name="connsiteY33" fmla="*/ 428179 h 1914775"/>
              <a:gd name="connsiteX34" fmla="*/ 2577290 w 3461170"/>
              <a:gd name="connsiteY34" fmla="*/ 0 h 1914775"/>
              <a:gd name="connsiteX0" fmla="*/ 2027188 w 3461170"/>
              <a:gd name="connsiteY0" fmla="*/ 953180 h 1914775"/>
              <a:gd name="connsiteX1" fmla="*/ 1943328 w 3461170"/>
              <a:gd name="connsiteY1" fmla="*/ 903397 h 1914775"/>
              <a:gd name="connsiteX2" fmla="*/ 2027187 w 3461170"/>
              <a:gd name="connsiteY2" fmla="*/ 953179 h 1914775"/>
              <a:gd name="connsiteX3" fmla="*/ 2027188 w 3461170"/>
              <a:gd name="connsiteY3" fmla="*/ 953180 h 1914775"/>
              <a:gd name="connsiteX4" fmla="*/ 428160 w 3461170"/>
              <a:gd name="connsiteY4" fmla="*/ 426991 h 1914775"/>
              <a:gd name="connsiteX5" fmla="*/ 856319 w 3461170"/>
              <a:gd name="connsiteY5" fmla="*/ 855169 h 1914775"/>
              <a:gd name="connsiteX6" fmla="*/ 818022 w 3461170"/>
              <a:gd name="connsiteY6" fmla="*/ 1032084 h 1914775"/>
              <a:gd name="connsiteX7" fmla="*/ 1078732 w 3461170"/>
              <a:gd name="connsiteY7" fmla="*/ 1176823 h 1914775"/>
              <a:gd name="connsiteX8" fmla="*/ 1062067 w 3461170"/>
              <a:gd name="connsiteY8" fmla="*/ 1209097 h 1914775"/>
              <a:gd name="connsiteX9" fmla="*/ 1062067 w 3461170"/>
              <a:gd name="connsiteY9" fmla="*/ 1209097 h 1914775"/>
              <a:gd name="connsiteX10" fmla="*/ 801357 w 3461170"/>
              <a:gd name="connsiteY10" fmla="*/ 1064457 h 1914775"/>
              <a:gd name="connsiteX11" fmla="*/ 428160 w 3461170"/>
              <a:gd name="connsiteY11" fmla="*/ 1283249 h 1914775"/>
              <a:gd name="connsiteX12" fmla="*/ 0 w 3461170"/>
              <a:gd name="connsiteY12" fmla="*/ 855169 h 1914775"/>
              <a:gd name="connsiteX13" fmla="*/ 428160 w 3461170"/>
              <a:gd name="connsiteY13" fmla="*/ 426991 h 1914775"/>
              <a:gd name="connsiteX14" fmla="*/ 2577290 w 3461170"/>
              <a:gd name="connsiteY14" fmla="*/ 0 h 1914775"/>
              <a:gd name="connsiteX15" fmla="*/ 3005449 w 3461170"/>
              <a:gd name="connsiteY15" fmla="*/ 428179 h 1914775"/>
              <a:gd name="connsiteX16" fmla="*/ 2577290 w 3461170"/>
              <a:gd name="connsiteY16" fmla="*/ 856357 h 1914775"/>
              <a:gd name="connsiteX17" fmla="*/ 2279565 w 3461170"/>
              <a:gd name="connsiteY17" fmla="*/ 735576 h 1914775"/>
              <a:gd name="connsiteX18" fmla="*/ 2040328 w 3461170"/>
              <a:gd name="connsiteY18" fmla="*/ 962783 h 1914775"/>
              <a:gd name="connsiteX19" fmla="*/ 2303441 w 3461170"/>
              <a:gd name="connsiteY19" fmla="*/ 1468678 h 1914775"/>
              <a:gd name="connsiteX20" fmla="*/ 2605973 w 3461170"/>
              <a:gd name="connsiteY20" fmla="*/ 1468678 h 1914775"/>
              <a:gd name="connsiteX21" fmla="*/ 3034132 w 3461170"/>
              <a:gd name="connsiteY21" fmla="*/ 1058418 h 1914775"/>
              <a:gd name="connsiteX22" fmla="*/ 3461170 w 3461170"/>
              <a:gd name="connsiteY22" fmla="*/ 1486597 h 1914775"/>
              <a:gd name="connsiteX23" fmla="*/ 3033011 w 3461170"/>
              <a:gd name="connsiteY23" fmla="*/ 1914775 h 1914775"/>
              <a:gd name="connsiteX24" fmla="*/ 2604851 w 3461170"/>
              <a:gd name="connsiteY24" fmla="*/ 1504516 h 1914775"/>
              <a:gd name="connsiteX25" fmla="*/ 2303441 w 3461170"/>
              <a:gd name="connsiteY25" fmla="*/ 1504516 h 1914775"/>
              <a:gd name="connsiteX26" fmla="*/ 2303440 w 3461170"/>
              <a:gd name="connsiteY26" fmla="*/ 1504516 h 1914775"/>
              <a:gd name="connsiteX27" fmla="*/ 2303440 w 3461170"/>
              <a:gd name="connsiteY27" fmla="*/ 1468678 h 1914775"/>
              <a:gd name="connsiteX28" fmla="*/ 2040327 w 3461170"/>
              <a:gd name="connsiteY28" fmla="*/ 962783 h 1914775"/>
              <a:gd name="connsiteX29" fmla="*/ 2014051 w 3461170"/>
              <a:gd name="connsiteY29" fmla="*/ 940015 h 1914775"/>
              <a:gd name="connsiteX30" fmla="*/ 2014049 w 3461170"/>
              <a:gd name="connsiteY30" fmla="*/ 940013 h 1914775"/>
              <a:gd name="connsiteX31" fmla="*/ 2255689 w 3461170"/>
              <a:gd name="connsiteY31" fmla="*/ 710430 h 1914775"/>
              <a:gd name="connsiteX32" fmla="*/ 2149130 w 3461170"/>
              <a:gd name="connsiteY32" fmla="*/ 428179 h 1914775"/>
              <a:gd name="connsiteX33" fmla="*/ 2577290 w 3461170"/>
              <a:gd name="connsiteY33" fmla="*/ 0 h 1914775"/>
              <a:gd name="connsiteX0" fmla="*/ 2027188 w 3461170"/>
              <a:gd name="connsiteY0" fmla="*/ 953180 h 1914775"/>
              <a:gd name="connsiteX1" fmla="*/ 2027187 w 3461170"/>
              <a:gd name="connsiteY1" fmla="*/ 953179 h 1914775"/>
              <a:gd name="connsiteX2" fmla="*/ 2027188 w 3461170"/>
              <a:gd name="connsiteY2" fmla="*/ 953180 h 1914775"/>
              <a:gd name="connsiteX3" fmla="*/ 428160 w 3461170"/>
              <a:gd name="connsiteY3" fmla="*/ 426991 h 1914775"/>
              <a:gd name="connsiteX4" fmla="*/ 856319 w 3461170"/>
              <a:gd name="connsiteY4" fmla="*/ 855169 h 1914775"/>
              <a:gd name="connsiteX5" fmla="*/ 818022 w 3461170"/>
              <a:gd name="connsiteY5" fmla="*/ 1032084 h 1914775"/>
              <a:gd name="connsiteX6" fmla="*/ 1078732 w 3461170"/>
              <a:gd name="connsiteY6" fmla="*/ 1176823 h 1914775"/>
              <a:gd name="connsiteX7" fmla="*/ 1062067 w 3461170"/>
              <a:gd name="connsiteY7" fmla="*/ 1209097 h 1914775"/>
              <a:gd name="connsiteX8" fmla="*/ 1062067 w 3461170"/>
              <a:gd name="connsiteY8" fmla="*/ 1209097 h 1914775"/>
              <a:gd name="connsiteX9" fmla="*/ 801357 w 3461170"/>
              <a:gd name="connsiteY9" fmla="*/ 1064457 h 1914775"/>
              <a:gd name="connsiteX10" fmla="*/ 428160 w 3461170"/>
              <a:gd name="connsiteY10" fmla="*/ 1283249 h 1914775"/>
              <a:gd name="connsiteX11" fmla="*/ 0 w 3461170"/>
              <a:gd name="connsiteY11" fmla="*/ 855169 h 1914775"/>
              <a:gd name="connsiteX12" fmla="*/ 428160 w 3461170"/>
              <a:gd name="connsiteY12" fmla="*/ 426991 h 1914775"/>
              <a:gd name="connsiteX13" fmla="*/ 2577290 w 3461170"/>
              <a:gd name="connsiteY13" fmla="*/ 0 h 1914775"/>
              <a:gd name="connsiteX14" fmla="*/ 3005449 w 3461170"/>
              <a:gd name="connsiteY14" fmla="*/ 428179 h 1914775"/>
              <a:gd name="connsiteX15" fmla="*/ 2577290 w 3461170"/>
              <a:gd name="connsiteY15" fmla="*/ 856357 h 1914775"/>
              <a:gd name="connsiteX16" fmla="*/ 2279565 w 3461170"/>
              <a:gd name="connsiteY16" fmla="*/ 735576 h 1914775"/>
              <a:gd name="connsiteX17" fmla="*/ 2040328 w 3461170"/>
              <a:gd name="connsiteY17" fmla="*/ 962783 h 1914775"/>
              <a:gd name="connsiteX18" fmla="*/ 2303441 w 3461170"/>
              <a:gd name="connsiteY18" fmla="*/ 1468678 h 1914775"/>
              <a:gd name="connsiteX19" fmla="*/ 2605973 w 3461170"/>
              <a:gd name="connsiteY19" fmla="*/ 1468678 h 1914775"/>
              <a:gd name="connsiteX20" fmla="*/ 3034132 w 3461170"/>
              <a:gd name="connsiteY20" fmla="*/ 1058418 h 1914775"/>
              <a:gd name="connsiteX21" fmla="*/ 3461170 w 3461170"/>
              <a:gd name="connsiteY21" fmla="*/ 1486597 h 1914775"/>
              <a:gd name="connsiteX22" fmla="*/ 3033011 w 3461170"/>
              <a:gd name="connsiteY22" fmla="*/ 1914775 h 1914775"/>
              <a:gd name="connsiteX23" fmla="*/ 2604851 w 3461170"/>
              <a:gd name="connsiteY23" fmla="*/ 1504516 h 1914775"/>
              <a:gd name="connsiteX24" fmla="*/ 2303441 w 3461170"/>
              <a:gd name="connsiteY24" fmla="*/ 1504516 h 1914775"/>
              <a:gd name="connsiteX25" fmla="*/ 2303440 w 3461170"/>
              <a:gd name="connsiteY25" fmla="*/ 1504516 h 1914775"/>
              <a:gd name="connsiteX26" fmla="*/ 2303440 w 3461170"/>
              <a:gd name="connsiteY26" fmla="*/ 1468678 h 1914775"/>
              <a:gd name="connsiteX27" fmla="*/ 2040327 w 3461170"/>
              <a:gd name="connsiteY27" fmla="*/ 962783 h 1914775"/>
              <a:gd name="connsiteX28" fmla="*/ 2014051 w 3461170"/>
              <a:gd name="connsiteY28" fmla="*/ 940015 h 1914775"/>
              <a:gd name="connsiteX29" fmla="*/ 2014049 w 3461170"/>
              <a:gd name="connsiteY29" fmla="*/ 940013 h 1914775"/>
              <a:gd name="connsiteX30" fmla="*/ 2255689 w 3461170"/>
              <a:gd name="connsiteY30" fmla="*/ 710430 h 1914775"/>
              <a:gd name="connsiteX31" fmla="*/ 2149130 w 3461170"/>
              <a:gd name="connsiteY31" fmla="*/ 428179 h 1914775"/>
              <a:gd name="connsiteX32" fmla="*/ 2577290 w 3461170"/>
              <a:gd name="connsiteY32" fmla="*/ 0 h 1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61170" h="1914775">
                <a:moveTo>
                  <a:pt x="2027188" y="953180"/>
                </a:moveTo>
                <a:lnTo>
                  <a:pt x="2027187" y="953179"/>
                </a:lnTo>
                <a:lnTo>
                  <a:pt x="2027188" y="953180"/>
                </a:lnTo>
                <a:close/>
                <a:moveTo>
                  <a:pt x="428160" y="426991"/>
                </a:moveTo>
                <a:cubicBezTo>
                  <a:pt x="664994" y="426991"/>
                  <a:pt x="856319" y="618359"/>
                  <a:pt x="856319" y="855169"/>
                </a:cubicBezTo>
                <a:cubicBezTo>
                  <a:pt x="856319" y="918530"/>
                  <a:pt x="841898" y="978326"/>
                  <a:pt x="818022" y="1032084"/>
                </a:cubicBezTo>
                <a:lnTo>
                  <a:pt x="1078732" y="1176823"/>
                </a:lnTo>
                <a:cubicBezTo>
                  <a:pt x="1073124" y="1187614"/>
                  <a:pt x="1067675" y="1198306"/>
                  <a:pt x="1062067" y="1209097"/>
                </a:cubicBezTo>
                <a:lnTo>
                  <a:pt x="1062067" y="1209097"/>
                </a:lnTo>
                <a:lnTo>
                  <a:pt x="801357" y="1064457"/>
                </a:lnTo>
                <a:cubicBezTo>
                  <a:pt x="728288" y="1194742"/>
                  <a:pt x="588399" y="1283249"/>
                  <a:pt x="428160" y="1283249"/>
                </a:cubicBezTo>
                <a:cubicBezTo>
                  <a:pt x="191326" y="1283249"/>
                  <a:pt x="0" y="1091979"/>
                  <a:pt x="0" y="855169"/>
                </a:cubicBezTo>
                <a:cubicBezTo>
                  <a:pt x="0" y="618359"/>
                  <a:pt x="191326" y="426991"/>
                  <a:pt x="428160" y="426991"/>
                </a:cubicBezTo>
                <a:close/>
                <a:moveTo>
                  <a:pt x="2577290" y="0"/>
                </a:moveTo>
                <a:cubicBezTo>
                  <a:pt x="2814123" y="0"/>
                  <a:pt x="3005449" y="191369"/>
                  <a:pt x="3005449" y="428179"/>
                </a:cubicBezTo>
                <a:cubicBezTo>
                  <a:pt x="3005449" y="664989"/>
                  <a:pt x="2814123" y="856357"/>
                  <a:pt x="2577290" y="856357"/>
                </a:cubicBezTo>
                <a:cubicBezTo>
                  <a:pt x="2461277" y="856357"/>
                  <a:pt x="2355999" y="809728"/>
                  <a:pt x="2279565" y="735576"/>
                </a:cubicBezTo>
                <a:lnTo>
                  <a:pt x="2040328" y="962783"/>
                </a:lnTo>
                <a:cubicBezTo>
                  <a:pt x="2195760" y="1078812"/>
                  <a:pt x="2297512" y="1261766"/>
                  <a:pt x="2303441" y="1468678"/>
                </a:cubicBezTo>
                <a:lnTo>
                  <a:pt x="2605973" y="1468678"/>
                </a:lnTo>
                <a:cubicBezTo>
                  <a:pt x="2615587" y="1240283"/>
                  <a:pt x="2803387" y="1058418"/>
                  <a:pt x="3034132" y="1058418"/>
                </a:cubicBezTo>
                <a:cubicBezTo>
                  <a:pt x="3269844" y="1058418"/>
                  <a:pt x="3461170" y="1249787"/>
                  <a:pt x="3461170" y="1486597"/>
                </a:cubicBezTo>
                <a:cubicBezTo>
                  <a:pt x="3461170" y="1723407"/>
                  <a:pt x="3269844" y="1914775"/>
                  <a:pt x="3033011" y="1914775"/>
                </a:cubicBezTo>
                <a:cubicBezTo>
                  <a:pt x="2802266" y="1914775"/>
                  <a:pt x="2614465" y="1733010"/>
                  <a:pt x="2604851" y="1504516"/>
                </a:cubicBezTo>
                <a:lnTo>
                  <a:pt x="2303441" y="1504516"/>
                </a:lnTo>
                <a:cubicBezTo>
                  <a:pt x="2253206" y="1504516"/>
                  <a:pt x="2303440" y="1510489"/>
                  <a:pt x="2303440" y="1504516"/>
                </a:cubicBezTo>
                <a:lnTo>
                  <a:pt x="2303440" y="1468678"/>
                </a:lnTo>
                <a:cubicBezTo>
                  <a:pt x="2297511" y="1261766"/>
                  <a:pt x="2195759" y="1078812"/>
                  <a:pt x="2040327" y="962783"/>
                </a:cubicBezTo>
                <a:lnTo>
                  <a:pt x="2014051" y="940015"/>
                </a:lnTo>
                <a:lnTo>
                  <a:pt x="2014049" y="940013"/>
                </a:lnTo>
                <a:lnTo>
                  <a:pt x="2255689" y="710430"/>
                </a:lnTo>
                <a:cubicBezTo>
                  <a:pt x="2188709" y="635090"/>
                  <a:pt x="2149130" y="535793"/>
                  <a:pt x="2149130" y="428179"/>
                </a:cubicBezTo>
                <a:cubicBezTo>
                  <a:pt x="2149130" y="191369"/>
                  <a:pt x="2340456" y="0"/>
                  <a:pt x="2577290" y="0"/>
                </a:cubicBezTo>
                <a:close/>
              </a:path>
            </a:pathLst>
          </a:custGeom>
          <a:solidFill>
            <a:schemeClr val="accent4">
              <a:lumMod val="50000"/>
            </a:schemeClr>
          </a:solidFill>
          <a:ln w="12700">
            <a:miter lim="400000"/>
          </a:ln>
        </p:spPr>
        <p:txBody>
          <a:bodyPr wrap="square" lIns="28575" tIns="28575" rIns="28575" bIns="28575" anchor="ctr">
            <a:noAutofit/>
          </a:bodyPr>
          <a:lstStyle/>
          <a:p>
            <a:pPr algn="ctr">
              <a:defRPr sz="3000">
                <a:solidFill>
                  <a:srgbClr val="FFFFFF"/>
                </a:solidFill>
              </a:defRPr>
            </a:pPr>
            <a:endParaRPr sz="2250" b="1">
              <a:solidFill>
                <a:schemeClr val="bg1"/>
              </a:solidFill>
            </a:endParaRPr>
          </a:p>
        </p:txBody>
      </p:sp>
      <p:sp>
        <p:nvSpPr>
          <p:cNvPr id="4" name="Shape">
            <a:extLst>
              <a:ext uri="{FF2B5EF4-FFF2-40B4-BE49-F238E27FC236}">
                <a16:creationId xmlns:a16="http://schemas.microsoft.com/office/drawing/2014/main" id="{3461C266-5D2C-4C88-AEAD-622E39490DA2}"/>
              </a:ext>
            </a:extLst>
          </p:cNvPr>
          <p:cNvSpPr/>
          <p:nvPr/>
        </p:nvSpPr>
        <p:spPr>
          <a:xfrm>
            <a:off x="3266661" y="2110537"/>
            <a:ext cx="4002131" cy="2997672"/>
          </a:xfrm>
          <a:custGeom>
            <a:avLst/>
            <a:gdLst/>
            <a:ahLst/>
            <a:cxnLst>
              <a:cxn ang="0">
                <a:pos x="wd2" y="hd2"/>
              </a:cxn>
              <a:cxn ang="5400000">
                <a:pos x="wd2" y="hd2"/>
              </a:cxn>
              <a:cxn ang="10800000">
                <a:pos x="wd2" y="hd2"/>
              </a:cxn>
              <a:cxn ang="16200000">
                <a:pos x="wd2" y="hd2"/>
              </a:cxn>
            </a:cxnLst>
            <a:rect l="0" t="0" r="r" b="b"/>
            <a:pathLst>
              <a:path w="21600" h="21600" extrusionOk="0">
                <a:moveTo>
                  <a:pt x="21384" y="10800"/>
                </a:moveTo>
                <a:cubicBezTo>
                  <a:pt x="21384" y="7967"/>
                  <a:pt x="20266" y="5400"/>
                  <a:pt x="18462" y="3507"/>
                </a:cubicBezTo>
                <a:lnTo>
                  <a:pt x="21600" y="368"/>
                </a:lnTo>
                <a:lnTo>
                  <a:pt x="21232" y="0"/>
                </a:lnTo>
                <a:lnTo>
                  <a:pt x="18093" y="3138"/>
                </a:lnTo>
                <a:cubicBezTo>
                  <a:pt x="16187" y="1334"/>
                  <a:pt x="13621" y="216"/>
                  <a:pt x="10800" y="216"/>
                </a:cubicBezTo>
                <a:cubicBezTo>
                  <a:pt x="7967" y="216"/>
                  <a:pt x="5400" y="1334"/>
                  <a:pt x="3507" y="3138"/>
                </a:cubicBezTo>
                <a:lnTo>
                  <a:pt x="368" y="0"/>
                </a:lnTo>
                <a:lnTo>
                  <a:pt x="0" y="368"/>
                </a:lnTo>
                <a:lnTo>
                  <a:pt x="3138" y="3507"/>
                </a:lnTo>
                <a:cubicBezTo>
                  <a:pt x="1334" y="5413"/>
                  <a:pt x="216" y="7979"/>
                  <a:pt x="216" y="10800"/>
                </a:cubicBezTo>
                <a:cubicBezTo>
                  <a:pt x="216" y="13633"/>
                  <a:pt x="1334" y="16200"/>
                  <a:pt x="3138" y="18093"/>
                </a:cubicBezTo>
                <a:lnTo>
                  <a:pt x="0" y="21232"/>
                </a:lnTo>
                <a:lnTo>
                  <a:pt x="368" y="21600"/>
                </a:lnTo>
                <a:lnTo>
                  <a:pt x="3507" y="18462"/>
                </a:lnTo>
                <a:cubicBezTo>
                  <a:pt x="5413" y="20266"/>
                  <a:pt x="7979" y="21384"/>
                  <a:pt x="10800" y="21384"/>
                </a:cubicBezTo>
                <a:cubicBezTo>
                  <a:pt x="13633" y="21384"/>
                  <a:pt x="16200" y="20266"/>
                  <a:pt x="18093" y="18462"/>
                </a:cubicBezTo>
                <a:lnTo>
                  <a:pt x="21232" y="21600"/>
                </a:lnTo>
                <a:lnTo>
                  <a:pt x="21600" y="21232"/>
                </a:lnTo>
                <a:lnTo>
                  <a:pt x="18462" y="18093"/>
                </a:lnTo>
                <a:cubicBezTo>
                  <a:pt x="20279" y="16200"/>
                  <a:pt x="21384" y="13633"/>
                  <a:pt x="21384" y="10800"/>
                </a:cubicBezTo>
                <a:close/>
              </a:path>
            </a:pathLst>
          </a:custGeom>
          <a:solidFill>
            <a:schemeClr val="tx2"/>
          </a:solidFill>
          <a:ln w="12700">
            <a:miter lim="400000"/>
          </a:ln>
        </p:spPr>
        <p:txBody>
          <a:bodyPr lIns="28575" tIns="28575" rIns="28575" bIns="28575" anchor="ctr"/>
          <a:lstStyle/>
          <a:p>
            <a:pPr algn="ctr">
              <a:defRPr sz="3000">
                <a:solidFill>
                  <a:srgbClr val="FFFFFF"/>
                </a:solidFill>
              </a:defRPr>
            </a:pPr>
            <a:endParaRPr sz="2250" b="1" dirty="0">
              <a:solidFill>
                <a:schemeClr val="bg1"/>
              </a:solidFill>
            </a:endParaRPr>
          </a:p>
        </p:txBody>
      </p:sp>
      <p:sp>
        <p:nvSpPr>
          <p:cNvPr id="5" name="Shape">
            <a:extLst>
              <a:ext uri="{FF2B5EF4-FFF2-40B4-BE49-F238E27FC236}">
                <a16:creationId xmlns:a16="http://schemas.microsoft.com/office/drawing/2014/main" id="{AF8FFC62-8AA3-4BDC-A695-EE188F287132}"/>
              </a:ext>
            </a:extLst>
          </p:cNvPr>
          <p:cNvSpPr/>
          <p:nvPr/>
        </p:nvSpPr>
        <p:spPr>
          <a:xfrm>
            <a:off x="1501771" y="4787476"/>
            <a:ext cx="1068695" cy="977735"/>
          </a:xfrm>
          <a:custGeom>
            <a:avLst/>
            <a:gdLst>
              <a:gd name="connsiteX0" fmla="*/ 18922 w 21600"/>
              <a:gd name="connsiteY0" fmla="*/ 8638 h 21600"/>
              <a:gd name="connsiteX1" fmla="*/ 16594 w 21600"/>
              <a:gd name="connsiteY1" fmla="*/ 10848 h 21600"/>
              <a:gd name="connsiteX2" fmla="*/ 14967 w 21600"/>
              <a:gd name="connsiteY2" fmla="*/ 9387 h 21600"/>
              <a:gd name="connsiteX3" fmla="*/ 15355 w 21600"/>
              <a:gd name="connsiteY3" fmla="*/ 6584 h 21600"/>
              <a:gd name="connsiteX4" fmla="*/ 11289 w 21600"/>
              <a:gd name="connsiteY4" fmla="*/ 0 h 21600"/>
              <a:gd name="connsiteX5" fmla="*/ 7222 w 21600"/>
              <a:gd name="connsiteY5" fmla="*/ 6403 h 21600"/>
              <a:gd name="connsiteX6" fmla="*/ 5342 w 21600"/>
              <a:gd name="connsiteY6" fmla="*/ 6403 h 21600"/>
              <a:gd name="connsiteX7" fmla="*/ 0 w 21600"/>
              <a:gd name="connsiteY7" fmla="*/ 6584 h 21600"/>
              <a:gd name="connsiteX8" fmla="*/ 2671 w 21600"/>
              <a:gd name="connsiteY8" fmla="*/ 10909 h 21600"/>
              <a:gd name="connsiteX9" fmla="*/ 5342 w 21600"/>
              <a:gd name="connsiteY9" fmla="*/ 6765 h 21600"/>
              <a:gd name="connsiteX10" fmla="*/ 7230 w 21600"/>
              <a:gd name="connsiteY10" fmla="*/ 6765 h 21600"/>
              <a:gd name="connsiteX11" fmla="*/ 8871 w 21600"/>
              <a:gd name="connsiteY11" fmla="*/ 11875 h 21600"/>
              <a:gd name="connsiteX12" fmla="*/ 7379 w 21600"/>
              <a:gd name="connsiteY12" fmla="*/ 14170 h 21600"/>
              <a:gd name="connsiteX13" fmla="*/ 5521 w 21600"/>
              <a:gd name="connsiteY13" fmla="*/ 12950 h 21600"/>
              <a:gd name="connsiteX14" fmla="*/ 2850 w 21600"/>
              <a:gd name="connsiteY14" fmla="*/ 17275 h 21600"/>
              <a:gd name="connsiteX15" fmla="*/ 5521 w 21600"/>
              <a:gd name="connsiteY15" fmla="*/ 21600 h 21600"/>
              <a:gd name="connsiteX16" fmla="*/ 8192 w 21600"/>
              <a:gd name="connsiteY16" fmla="*/ 17275 h 21600"/>
              <a:gd name="connsiteX17" fmla="*/ 7528 w 21600"/>
              <a:gd name="connsiteY17" fmla="*/ 14424 h 21600"/>
              <a:gd name="connsiteX18" fmla="*/ 9035 w 21600"/>
              <a:gd name="connsiteY18" fmla="*/ 12105 h 21600"/>
              <a:gd name="connsiteX19" fmla="*/ 8953 w 21600"/>
              <a:gd name="connsiteY19" fmla="*/ 11972 h 21600"/>
              <a:gd name="connsiteX20" fmla="*/ 11289 w 21600"/>
              <a:gd name="connsiteY20" fmla="*/ 13168 h 21600"/>
              <a:gd name="connsiteX21" fmla="*/ 14870 w 21600"/>
              <a:gd name="connsiteY21" fmla="*/ 9713 h 21600"/>
              <a:gd name="connsiteX22" fmla="*/ 16497 w 21600"/>
              <a:gd name="connsiteY22" fmla="*/ 11175 h 21600"/>
              <a:gd name="connsiteX23" fmla="*/ 16258 w 21600"/>
              <a:gd name="connsiteY23" fmla="*/ 12962 h 21600"/>
              <a:gd name="connsiteX24" fmla="*/ 18929 w 21600"/>
              <a:gd name="connsiteY24" fmla="*/ 17287 h 21600"/>
              <a:gd name="connsiteX25" fmla="*/ 21600 w 21600"/>
              <a:gd name="connsiteY25" fmla="*/ 12962 h 21600"/>
              <a:gd name="connsiteX26" fmla="*/ 18922 w 21600"/>
              <a:gd name="connsiteY26" fmla="*/ 8638 h 21600"/>
              <a:gd name="connsiteX27" fmla="*/ 9543 w 21600"/>
              <a:gd name="connsiteY27" fmla="*/ 10281 h 21600"/>
              <a:gd name="connsiteX28" fmla="*/ 8342 w 21600"/>
              <a:gd name="connsiteY28" fmla="*/ 10281 h 21600"/>
              <a:gd name="connsiteX29" fmla="*/ 7566 w 21600"/>
              <a:gd name="connsiteY29" fmla="*/ 6596 h 21600"/>
              <a:gd name="connsiteX30" fmla="*/ 8342 w 21600"/>
              <a:gd name="connsiteY30" fmla="*/ 2911 h 21600"/>
              <a:gd name="connsiteX31" fmla="*/ 9543 w 21600"/>
              <a:gd name="connsiteY31" fmla="*/ 2911 h 21600"/>
              <a:gd name="connsiteX32" fmla="*/ 10319 w 21600"/>
              <a:gd name="connsiteY32" fmla="*/ 6596 h 21600"/>
              <a:gd name="connsiteX33" fmla="*/ 9543 w 21600"/>
              <a:gd name="connsiteY33" fmla="*/ 10281 h 21600"/>
              <a:gd name="connsiteX0" fmla="*/ 16251 w 18929"/>
              <a:gd name="connsiteY0" fmla="*/ 8638 h 21600"/>
              <a:gd name="connsiteX1" fmla="*/ 13923 w 18929"/>
              <a:gd name="connsiteY1" fmla="*/ 10848 h 21600"/>
              <a:gd name="connsiteX2" fmla="*/ 12296 w 18929"/>
              <a:gd name="connsiteY2" fmla="*/ 9387 h 21600"/>
              <a:gd name="connsiteX3" fmla="*/ 12684 w 18929"/>
              <a:gd name="connsiteY3" fmla="*/ 6584 h 21600"/>
              <a:gd name="connsiteX4" fmla="*/ 8618 w 18929"/>
              <a:gd name="connsiteY4" fmla="*/ 0 h 21600"/>
              <a:gd name="connsiteX5" fmla="*/ 4551 w 18929"/>
              <a:gd name="connsiteY5" fmla="*/ 6403 h 21600"/>
              <a:gd name="connsiteX6" fmla="*/ 2671 w 18929"/>
              <a:gd name="connsiteY6" fmla="*/ 6403 h 21600"/>
              <a:gd name="connsiteX7" fmla="*/ 0 w 18929"/>
              <a:gd name="connsiteY7" fmla="*/ 10909 h 21600"/>
              <a:gd name="connsiteX8" fmla="*/ 2671 w 18929"/>
              <a:gd name="connsiteY8" fmla="*/ 6765 h 21600"/>
              <a:gd name="connsiteX9" fmla="*/ 4559 w 18929"/>
              <a:gd name="connsiteY9" fmla="*/ 6765 h 21600"/>
              <a:gd name="connsiteX10" fmla="*/ 6200 w 18929"/>
              <a:gd name="connsiteY10" fmla="*/ 11875 h 21600"/>
              <a:gd name="connsiteX11" fmla="*/ 4708 w 18929"/>
              <a:gd name="connsiteY11" fmla="*/ 14170 h 21600"/>
              <a:gd name="connsiteX12" fmla="*/ 2850 w 18929"/>
              <a:gd name="connsiteY12" fmla="*/ 12950 h 21600"/>
              <a:gd name="connsiteX13" fmla="*/ 179 w 18929"/>
              <a:gd name="connsiteY13" fmla="*/ 17275 h 21600"/>
              <a:gd name="connsiteX14" fmla="*/ 2850 w 18929"/>
              <a:gd name="connsiteY14" fmla="*/ 21600 h 21600"/>
              <a:gd name="connsiteX15" fmla="*/ 5521 w 18929"/>
              <a:gd name="connsiteY15" fmla="*/ 17275 h 21600"/>
              <a:gd name="connsiteX16" fmla="*/ 4857 w 18929"/>
              <a:gd name="connsiteY16" fmla="*/ 14424 h 21600"/>
              <a:gd name="connsiteX17" fmla="*/ 6364 w 18929"/>
              <a:gd name="connsiteY17" fmla="*/ 12105 h 21600"/>
              <a:gd name="connsiteX18" fmla="*/ 6282 w 18929"/>
              <a:gd name="connsiteY18" fmla="*/ 11972 h 21600"/>
              <a:gd name="connsiteX19" fmla="*/ 8618 w 18929"/>
              <a:gd name="connsiteY19" fmla="*/ 13168 h 21600"/>
              <a:gd name="connsiteX20" fmla="*/ 12199 w 18929"/>
              <a:gd name="connsiteY20" fmla="*/ 9713 h 21600"/>
              <a:gd name="connsiteX21" fmla="*/ 13826 w 18929"/>
              <a:gd name="connsiteY21" fmla="*/ 11175 h 21600"/>
              <a:gd name="connsiteX22" fmla="*/ 13587 w 18929"/>
              <a:gd name="connsiteY22" fmla="*/ 12962 h 21600"/>
              <a:gd name="connsiteX23" fmla="*/ 16258 w 18929"/>
              <a:gd name="connsiteY23" fmla="*/ 17287 h 21600"/>
              <a:gd name="connsiteX24" fmla="*/ 18929 w 18929"/>
              <a:gd name="connsiteY24" fmla="*/ 12962 h 21600"/>
              <a:gd name="connsiteX25" fmla="*/ 16251 w 18929"/>
              <a:gd name="connsiteY25" fmla="*/ 8638 h 21600"/>
              <a:gd name="connsiteX26" fmla="*/ 6872 w 18929"/>
              <a:gd name="connsiteY26" fmla="*/ 10281 h 21600"/>
              <a:gd name="connsiteX27" fmla="*/ 5671 w 18929"/>
              <a:gd name="connsiteY27" fmla="*/ 10281 h 21600"/>
              <a:gd name="connsiteX28" fmla="*/ 4895 w 18929"/>
              <a:gd name="connsiteY28" fmla="*/ 6596 h 21600"/>
              <a:gd name="connsiteX29" fmla="*/ 5671 w 18929"/>
              <a:gd name="connsiteY29" fmla="*/ 2911 h 21600"/>
              <a:gd name="connsiteX30" fmla="*/ 6872 w 18929"/>
              <a:gd name="connsiteY30" fmla="*/ 2911 h 21600"/>
              <a:gd name="connsiteX31" fmla="*/ 7648 w 18929"/>
              <a:gd name="connsiteY31" fmla="*/ 6596 h 21600"/>
              <a:gd name="connsiteX32" fmla="*/ 6872 w 18929"/>
              <a:gd name="connsiteY32" fmla="*/ 10281 h 21600"/>
              <a:gd name="connsiteX0" fmla="*/ 16072 w 18750"/>
              <a:gd name="connsiteY0" fmla="*/ 8638 h 21600"/>
              <a:gd name="connsiteX1" fmla="*/ 13744 w 18750"/>
              <a:gd name="connsiteY1" fmla="*/ 10848 h 21600"/>
              <a:gd name="connsiteX2" fmla="*/ 12117 w 18750"/>
              <a:gd name="connsiteY2" fmla="*/ 9387 h 21600"/>
              <a:gd name="connsiteX3" fmla="*/ 12505 w 18750"/>
              <a:gd name="connsiteY3" fmla="*/ 6584 h 21600"/>
              <a:gd name="connsiteX4" fmla="*/ 8439 w 18750"/>
              <a:gd name="connsiteY4" fmla="*/ 0 h 21600"/>
              <a:gd name="connsiteX5" fmla="*/ 4372 w 18750"/>
              <a:gd name="connsiteY5" fmla="*/ 6403 h 21600"/>
              <a:gd name="connsiteX6" fmla="*/ 2492 w 18750"/>
              <a:gd name="connsiteY6" fmla="*/ 6403 h 21600"/>
              <a:gd name="connsiteX7" fmla="*/ 2492 w 18750"/>
              <a:gd name="connsiteY7" fmla="*/ 6765 h 21600"/>
              <a:gd name="connsiteX8" fmla="*/ 4380 w 18750"/>
              <a:gd name="connsiteY8" fmla="*/ 6765 h 21600"/>
              <a:gd name="connsiteX9" fmla="*/ 6021 w 18750"/>
              <a:gd name="connsiteY9" fmla="*/ 11875 h 21600"/>
              <a:gd name="connsiteX10" fmla="*/ 4529 w 18750"/>
              <a:gd name="connsiteY10" fmla="*/ 14170 h 21600"/>
              <a:gd name="connsiteX11" fmla="*/ 2671 w 18750"/>
              <a:gd name="connsiteY11" fmla="*/ 12950 h 21600"/>
              <a:gd name="connsiteX12" fmla="*/ 0 w 18750"/>
              <a:gd name="connsiteY12" fmla="*/ 17275 h 21600"/>
              <a:gd name="connsiteX13" fmla="*/ 2671 w 18750"/>
              <a:gd name="connsiteY13" fmla="*/ 21600 h 21600"/>
              <a:gd name="connsiteX14" fmla="*/ 5342 w 18750"/>
              <a:gd name="connsiteY14" fmla="*/ 17275 h 21600"/>
              <a:gd name="connsiteX15" fmla="*/ 4678 w 18750"/>
              <a:gd name="connsiteY15" fmla="*/ 14424 h 21600"/>
              <a:gd name="connsiteX16" fmla="*/ 6185 w 18750"/>
              <a:gd name="connsiteY16" fmla="*/ 12105 h 21600"/>
              <a:gd name="connsiteX17" fmla="*/ 6103 w 18750"/>
              <a:gd name="connsiteY17" fmla="*/ 11972 h 21600"/>
              <a:gd name="connsiteX18" fmla="*/ 8439 w 18750"/>
              <a:gd name="connsiteY18" fmla="*/ 13168 h 21600"/>
              <a:gd name="connsiteX19" fmla="*/ 12020 w 18750"/>
              <a:gd name="connsiteY19" fmla="*/ 9713 h 21600"/>
              <a:gd name="connsiteX20" fmla="*/ 13647 w 18750"/>
              <a:gd name="connsiteY20" fmla="*/ 11175 h 21600"/>
              <a:gd name="connsiteX21" fmla="*/ 13408 w 18750"/>
              <a:gd name="connsiteY21" fmla="*/ 12962 h 21600"/>
              <a:gd name="connsiteX22" fmla="*/ 16079 w 18750"/>
              <a:gd name="connsiteY22" fmla="*/ 17287 h 21600"/>
              <a:gd name="connsiteX23" fmla="*/ 18750 w 18750"/>
              <a:gd name="connsiteY23" fmla="*/ 12962 h 21600"/>
              <a:gd name="connsiteX24" fmla="*/ 16072 w 18750"/>
              <a:gd name="connsiteY24" fmla="*/ 8638 h 21600"/>
              <a:gd name="connsiteX25" fmla="*/ 6693 w 18750"/>
              <a:gd name="connsiteY25" fmla="*/ 10281 h 21600"/>
              <a:gd name="connsiteX26" fmla="*/ 5492 w 18750"/>
              <a:gd name="connsiteY26" fmla="*/ 10281 h 21600"/>
              <a:gd name="connsiteX27" fmla="*/ 4716 w 18750"/>
              <a:gd name="connsiteY27" fmla="*/ 6596 h 21600"/>
              <a:gd name="connsiteX28" fmla="*/ 5492 w 18750"/>
              <a:gd name="connsiteY28" fmla="*/ 2911 h 21600"/>
              <a:gd name="connsiteX29" fmla="*/ 6693 w 18750"/>
              <a:gd name="connsiteY29" fmla="*/ 2911 h 21600"/>
              <a:gd name="connsiteX30" fmla="*/ 7469 w 18750"/>
              <a:gd name="connsiteY30" fmla="*/ 6596 h 21600"/>
              <a:gd name="connsiteX31" fmla="*/ 6693 w 18750"/>
              <a:gd name="connsiteY31" fmla="*/ 10281 h 21600"/>
              <a:gd name="connsiteX0" fmla="*/ 16072 w 18750"/>
              <a:gd name="connsiteY0" fmla="*/ 8638 h 21600"/>
              <a:gd name="connsiteX1" fmla="*/ 13744 w 18750"/>
              <a:gd name="connsiteY1" fmla="*/ 10848 h 21600"/>
              <a:gd name="connsiteX2" fmla="*/ 12117 w 18750"/>
              <a:gd name="connsiteY2" fmla="*/ 9387 h 21600"/>
              <a:gd name="connsiteX3" fmla="*/ 12505 w 18750"/>
              <a:gd name="connsiteY3" fmla="*/ 6584 h 21600"/>
              <a:gd name="connsiteX4" fmla="*/ 8439 w 18750"/>
              <a:gd name="connsiteY4" fmla="*/ 0 h 21600"/>
              <a:gd name="connsiteX5" fmla="*/ 4372 w 18750"/>
              <a:gd name="connsiteY5" fmla="*/ 6403 h 21600"/>
              <a:gd name="connsiteX6" fmla="*/ 2492 w 18750"/>
              <a:gd name="connsiteY6" fmla="*/ 6403 h 21600"/>
              <a:gd name="connsiteX7" fmla="*/ 4380 w 18750"/>
              <a:gd name="connsiteY7" fmla="*/ 6765 h 21600"/>
              <a:gd name="connsiteX8" fmla="*/ 6021 w 18750"/>
              <a:gd name="connsiteY8" fmla="*/ 11875 h 21600"/>
              <a:gd name="connsiteX9" fmla="*/ 4529 w 18750"/>
              <a:gd name="connsiteY9" fmla="*/ 14170 h 21600"/>
              <a:gd name="connsiteX10" fmla="*/ 2671 w 18750"/>
              <a:gd name="connsiteY10" fmla="*/ 12950 h 21600"/>
              <a:gd name="connsiteX11" fmla="*/ 0 w 18750"/>
              <a:gd name="connsiteY11" fmla="*/ 17275 h 21600"/>
              <a:gd name="connsiteX12" fmla="*/ 2671 w 18750"/>
              <a:gd name="connsiteY12" fmla="*/ 21600 h 21600"/>
              <a:gd name="connsiteX13" fmla="*/ 5342 w 18750"/>
              <a:gd name="connsiteY13" fmla="*/ 17275 h 21600"/>
              <a:gd name="connsiteX14" fmla="*/ 4678 w 18750"/>
              <a:gd name="connsiteY14" fmla="*/ 14424 h 21600"/>
              <a:gd name="connsiteX15" fmla="*/ 6185 w 18750"/>
              <a:gd name="connsiteY15" fmla="*/ 12105 h 21600"/>
              <a:gd name="connsiteX16" fmla="*/ 6103 w 18750"/>
              <a:gd name="connsiteY16" fmla="*/ 11972 h 21600"/>
              <a:gd name="connsiteX17" fmla="*/ 8439 w 18750"/>
              <a:gd name="connsiteY17" fmla="*/ 13168 h 21600"/>
              <a:gd name="connsiteX18" fmla="*/ 12020 w 18750"/>
              <a:gd name="connsiteY18" fmla="*/ 9713 h 21600"/>
              <a:gd name="connsiteX19" fmla="*/ 13647 w 18750"/>
              <a:gd name="connsiteY19" fmla="*/ 11175 h 21600"/>
              <a:gd name="connsiteX20" fmla="*/ 13408 w 18750"/>
              <a:gd name="connsiteY20" fmla="*/ 12962 h 21600"/>
              <a:gd name="connsiteX21" fmla="*/ 16079 w 18750"/>
              <a:gd name="connsiteY21" fmla="*/ 17287 h 21600"/>
              <a:gd name="connsiteX22" fmla="*/ 18750 w 18750"/>
              <a:gd name="connsiteY22" fmla="*/ 12962 h 21600"/>
              <a:gd name="connsiteX23" fmla="*/ 16072 w 18750"/>
              <a:gd name="connsiteY23" fmla="*/ 8638 h 21600"/>
              <a:gd name="connsiteX24" fmla="*/ 6693 w 18750"/>
              <a:gd name="connsiteY24" fmla="*/ 10281 h 21600"/>
              <a:gd name="connsiteX25" fmla="*/ 5492 w 18750"/>
              <a:gd name="connsiteY25" fmla="*/ 10281 h 21600"/>
              <a:gd name="connsiteX26" fmla="*/ 4716 w 18750"/>
              <a:gd name="connsiteY26" fmla="*/ 6596 h 21600"/>
              <a:gd name="connsiteX27" fmla="*/ 5492 w 18750"/>
              <a:gd name="connsiteY27" fmla="*/ 2911 h 21600"/>
              <a:gd name="connsiteX28" fmla="*/ 6693 w 18750"/>
              <a:gd name="connsiteY28" fmla="*/ 2911 h 21600"/>
              <a:gd name="connsiteX29" fmla="*/ 7469 w 18750"/>
              <a:gd name="connsiteY29" fmla="*/ 6596 h 21600"/>
              <a:gd name="connsiteX30" fmla="*/ 6693 w 18750"/>
              <a:gd name="connsiteY30" fmla="*/ 10281 h 21600"/>
              <a:gd name="connsiteX0" fmla="*/ 16072 w 18750"/>
              <a:gd name="connsiteY0" fmla="*/ 8638 h 21600"/>
              <a:gd name="connsiteX1" fmla="*/ 13744 w 18750"/>
              <a:gd name="connsiteY1" fmla="*/ 10848 h 21600"/>
              <a:gd name="connsiteX2" fmla="*/ 12117 w 18750"/>
              <a:gd name="connsiteY2" fmla="*/ 9387 h 21600"/>
              <a:gd name="connsiteX3" fmla="*/ 12505 w 18750"/>
              <a:gd name="connsiteY3" fmla="*/ 6584 h 21600"/>
              <a:gd name="connsiteX4" fmla="*/ 8439 w 18750"/>
              <a:gd name="connsiteY4" fmla="*/ 0 h 21600"/>
              <a:gd name="connsiteX5" fmla="*/ 4372 w 18750"/>
              <a:gd name="connsiteY5" fmla="*/ 6403 h 21600"/>
              <a:gd name="connsiteX6" fmla="*/ 4380 w 18750"/>
              <a:gd name="connsiteY6" fmla="*/ 6765 h 21600"/>
              <a:gd name="connsiteX7" fmla="*/ 6021 w 18750"/>
              <a:gd name="connsiteY7" fmla="*/ 11875 h 21600"/>
              <a:gd name="connsiteX8" fmla="*/ 4529 w 18750"/>
              <a:gd name="connsiteY8" fmla="*/ 14170 h 21600"/>
              <a:gd name="connsiteX9" fmla="*/ 2671 w 18750"/>
              <a:gd name="connsiteY9" fmla="*/ 12950 h 21600"/>
              <a:gd name="connsiteX10" fmla="*/ 0 w 18750"/>
              <a:gd name="connsiteY10" fmla="*/ 17275 h 21600"/>
              <a:gd name="connsiteX11" fmla="*/ 2671 w 18750"/>
              <a:gd name="connsiteY11" fmla="*/ 21600 h 21600"/>
              <a:gd name="connsiteX12" fmla="*/ 5342 w 18750"/>
              <a:gd name="connsiteY12" fmla="*/ 17275 h 21600"/>
              <a:gd name="connsiteX13" fmla="*/ 4678 w 18750"/>
              <a:gd name="connsiteY13" fmla="*/ 14424 h 21600"/>
              <a:gd name="connsiteX14" fmla="*/ 6185 w 18750"/>
              <a:gd name="connsiteY14" fmla="*/ 12105 h 21600"/>
              <a:gd name="connsiteX15" fmla="*/ 6103 w 18750"/>
              <a:gd name="connsiteY15" fmla="*/ 11972 h 21600"/>
              <a:gd name="connsiteX16" fmla="*/ 8439 w 18750"/>
              <a:gd name="connsiteY16" fmla="*/ 13168 h 21600"/>
              <a:gd name="connsiteX17" fmla="*/ 12020 w 18750"/>
              <a:gd name="connsiteY17" fmla="*/ 9713 h 21600"/>
              <a:gd name="connsiteX18" fmla="*/ 13647 w 18750"/>
              <a:gd name="connsiteY18" fmla="*/ 11175 h 21600"/>
              <a:gd name="connsiteX19" fmla="*/ 13408 w 18750"/>
              <a:gd name="connsiteY19" fmla="*/ 12962 h 21600"/>
              <a:gd name="connsiteX20" fmla="*/ 16079 w 18750"/>
              <a:gd name="connsiteY20" fmla="*/ 17287 h 21600"/>
              <a:gd name="connsiteX21" fmla="*/ 18750 w 18750"/>
              <a:gd name="connsiteY21" fmla="*/ 12962 h 21600"/>
              <a:gd name="connsiteX22" fmla="*/ 16072 w 18750"/>
              <a:gd name="connsiteY22" fmla="*/ 8638 h 21600"/>
              <a:gd name="connsiteX23" fmla="*/ 6693 w 18750"/>
              <a:gd name="connsiteY23" fmla="*/ 10281 h 21600"/>
              <a:gd name="connsiteX24" fmla="*/ 5492 w 18750"/>
              <a:gd name="connsiteY24" fmla="*/ 10281 h 21600"/>
              <a:gd name="connsiteX25" fmla="*/ 4716 w 18750"/>
              <a:gd name="connsiteY25" fmla="*/ 6596 h 21600"/>
              <a:gd name="connsiteX26" fmla="*/ 5492 w 18750"/>
              <a:gd name="connsiteY26" fmla="*/ 2911 h 21600"/>
              <a:gd name="connsiteX27" fmla="*/ 6693 w 18750"/>
              <a:gd name="connsiteY27" fmla="*/ 2911 h 21600"/>
              <a:gd name="connsiteX28" fmla="*/ 7469 w 18750"/>
              <a:gd name="connsiteY28" fmla="*/ 6596 h 21600"/>
              <a:gd name="connsiteX29" fmla="*/ 6693 w 18750"/>
              <a:gd name="connsiteY29" fmla="*/ 10281 h 21600"/>
              <a:gd name="connsiteX0" fmla="*/ 16112 w 18790"/>
              <a:gd name="connsiteY0" fmla="*/ 8638 h 21600"/>
              <a:gd name="connsiteX1" fmla="*/ 13784 w 18790"/>
              <a:gd name="connsiteY1" fmla="*/ 10848 h 21600"/>
              <a:gd name="connsiteX2" fmla="*/ 12157 w 18790"/>
              <a:gd name="connsiteY2" fmla="*/ 9387 h 21600"/>
              <a:gd name="connsiteX3" fmla="*/ 12545 w 18790"/>
              <a:gd name="connsiteY3" fmla="*/ 6584 h 21600"/>
              <a:gd name="connsiteX4" fmla="*/ 8479 w 18790"/>
              <a:gd name="connsiteY4" fmla="*/ 0 h 21600"/>
              <a:gd name="connsiteX5" fmla="*/ 4412 w 18790"/>
              <a:gd name="connsiteY5" fmla="*/ 6403 h 21600"/>
              <a:gd name="connsiteX6" fmla="*/ 4420 w 18790"/>
              <a:gd name="connsiteY6" fmla="*/ 6765 h 21600"/>
              <a:gd name="connsiteX7" fmla="*/ 6061 w 18790"/>
              <a:gd name="connsiteY7" fmla="*/ 11875 h 21600"/>
              <a:gd name="connsiteX8" fmla="*/ 4569 w 18790"/>
              <a:gd name="connsiteY8" fmla="*/ 14170 h 21600"/>
              <a:gd name="connsiteX9" fmla="*/ 40 w 18790"/>
              <a:gd name="connsiteY9" fmla="*/ 17275 h 21600"/>
              <a:gd name="connsiteX10" fmla="*/ 2711 w 18790"/>
              <a:gd name="connsiteY10" fmla="*/ 21600 h 21600"/>
              <a:gd name="connsiteX11" fmla="*/ 5382 w 18790"/>
              <a:gd name="connsiteY11" fmla="*/ 17275 h 21600"/>
              <a:gd name="connsiteX12" fmla="*/ 4718 w 18790"/>
              <a:gd name="connsiteY12" fmla="*/ 14424 h 21600"/>
              <a:gd name="connsiteX13" fmla="*/ 6225 w 18790"/>
              <a:gd name="connsiteY13" fmla="*/ 12105 h 21600"/>
              <a:gd name="connsiteX14" fmla="*/ 6143 w 18790"/>
              <a:gd name="connsiteY14" fmla="*/ 11972 h 21600"/>
              <a:gd name="connsiteX15" fmla="*/ 8479 w 18790"/>
              <a:gd name="connsiteY15" fmla="*/ 13168 h 21600"/>
              <a:gd name="connsiteX16" fmla="*/ 12060 w 18790"/>
              <a:gd name="connsiteY16" fmla="*/ 9713 h 21600"/>
              <a:gd name="connsiteX17" fmla="*/ 13687 w 18790"/>
              <a:gd name="connsiteY17" fmla="*/ 11175 h 21600"/>
              <a:gd name="connsiteX18" fmla="*/ 13448 w 18790"/>
              <a:gd name="connsiteY18" fmla="*/ 12962 h 21600"/>
              <a:gd name="connsiteX19" fmla="*/ 16119 w 18790"/>
              <a:gd name="connsiteY19" fmla="*/ 17287 h 21600"/>
              <a:gd name="connsiteX20" fmla="*/ 18790 w 18790"/>
              <a:gd name="connsiteY20" fmla="*/ 12962 h 21600"/>
              <a:gd name="connsiteX21" fmla="*/ 16112 w 18790"/>
              <a:gd name="connsiteY21" fmla="*/ 8638 h 21600"/>
              <a:gd name="connsiteX22" fmla="*/ 6733 w 18790"/>
              <a:gd name="connsiteY22" fmla="*/ 10281 h 21600"/>
              <a:gd name="connsiteX23" fmla="*/ 5532 w 18790"/>
              <a:gd name="connsiteY23" fmla="*/ 10281 h 21600"/>
              <a:gd name="connsiteX24" fmla="*/ 4756 w 18790"/>
              <a:gd name="connsiteY24" fmla="*/ 6596 h 21600"/>
              <a:gd name="connsiteX25" fmla="*/ 5532 w 18790"/>
              <a:gd name="connsiteY25" fmla="*/ 2911 h 21600"/>
              <a:gd name="connsiteX26" fmla="*/ 6733 w 18790"/>
              <a:gd name="connsiteY26" fmla="*/ 2911 h 21600"/>
              <a:gd name="connsiteX27" fmla="*/ 7509 w 18790"/>
              <a:gd name="connsiteY27" fmla="*/ 6596 h 21600"/>
              <a:gd name="connsiteX28" fmla="*/ 6733 w 18790"/>
              <a:gd name="connsiteY28" fmla="*/ 10281 h 21600"/>
              <a:gd name="connsiteX0" fmla="*/ 13410 w 16088"/>
              <a:gd name="connsiteY0" fmla="*/ 8638 h 21600"/>
              <a:gd name="connsiteX1" fmla="*/ 11082 w 16088"/>
              <a:gd name="connsiteY1" fmla="*/ 10848 h 21600"/>
              <a:gd name="connsiteX2" fmla="*/ 9455 w 16088"/>
              <a:gd name="connsiteY2" fmla="*/ 9387 h 21600"/>
              <a:gd name="connsiteX3" fmla="*/ 9843 w 16088"/>
              <a:gd name="connsiteY3" fmla="*/ 6584 h 21600"/>
              <a:gd name="connsiteX4" fmla="*/ 5777 w 16088"/>
              <a:gd name="connsiteY4" fmla="*/ 0 h 21600"/>
              <a:gd name="connsiteX5" fmla="*/ 1710 w 16088"/>
              <a:gd name="connsiteY5" fmla="*/ 6403 h 21600"/>
              <a:gd name="connsiteX6" fmla="*/ 1718 w 16088"/>
              <a:gd name="connsiteY6" fmla="*/ 6765 h 21600"/>
              <a:gd name="connsiteX7" fmla="*/ 3359 w 16088"/>
              <a:gd name="connsiteY7" fmla="*/ 11875 h 21600"/>
              <a:gd name="connsiteX8" fmla="*/ 1867 w 16088"/>
              <a:gd name="connsiteY8" fmla="*/ 14170 h 21600"/>
              <a:gd name="connsiteX9" fmla="*/ 9 w 16088"/>
              <a:gd name="connsiteY9" fmla="*/ 21600 h 21600"/>
              <a:gd name="connsiteX10" fmla="*/ 2680 w 16088"/>
              <a:gd name="connsiteY10" fmla="*/ 17275 h 21600"/>
              <a:gd name="connsiteX11" fmla="*/ 2016 w 16088"/>
              <a:gd name="connsiteY11" fmla="*/ 14424 h 21600"/>
              <a:gd name="connsiteX12" fmla="*/ 3523 w 16088"/>
              <a:gd name="connsiteY12" fmla="*/ 12105 h 21600"/>
              <a:gd name="connsiteX13" fmla="*/ 3441 w 16088"/>
              <a:gd name="connsiteY13" fmla="*/ 11972 h 21600"/>
              <a:gd name="connsiteX14" fmla="*/ 5777 w 16088"/>
              <a:gd name="connsiteY14" fmla="*/ 13168 h 21600"/>
              <a:gd name="connsiteX15" fmla="*/ 9358 w 16088"/>
              <a:gd name="connsiteY15" fmla="*/ 9713 h 21600"/>
              <a:gd name="connsiteX16" fmla="*/ 10985 w 16088"/>
              <a:gd name="connsiteY16" fmla="*/ 11175 h 21600"/>
              <a:gd name="connsiteX17" fmla="*/ 10746 w 16088"/>
              <a:gd name="connsiteY17" fmla="*/ 12962 h 21600"/>
              <a:gd name="connsiteX18" fmla="*/ 13417 w 16088"/>
              <a:gd name="connsiteY18" fmla="*/ 17287 h 21600"/>
              <a:gd name="connsiteX19" fmla="*/ 16088 w 16088"/>
              <a:gd name="connsiteY19" fmla="*/ 12962 h 21600"/>
              <a:gd name="connsiteX20" fmla="*/ 13410 w 16088"/>
              <a:gd name="connsiteY20" fmla="*/ 8638 h 21600"/>
              <a:gd name="connsiteX21" fmla="*/ 4031 w 16088"/>
              <a:gd name="connsiteY21" fmla="*/ 10281 h 21600"/>
              <a:gd name="connsiteX22" fmla="*/ 2830 w 16088"/>
              <a:gd name="connsiteY22" fmla="*/ 10281 h 21600"/>
              <a:gd name="connsiteX23" fmla="*/ 2054 w 16088"/>
              <a:gd name="connsiteY23" fmla="*/ 6596 h 21600"/>
              <a:gd name="connsiteX24" fmla="*/ 2830 w 16088"/>
              <a:gd name="connsiteY24" fmla="*/ 2911 h 21600"/>
              <a:gd name="connsiteX25" fmla="*/ 4031 w 16088"/>
              <a:gd name="connsiteY25" fmla="*/ 2911 h 21600"/>
              <a:gd name="connsiteX26" fmla="*/ 4807 w 16088"/>
              <a:gd name="connsiteY26" fmla="*/ 6596 h 21600"/>
              <a:gd name="connsiteX27" fmla="*/ 4031 w 16088"/>
              <a:gd name="connsiteY27" fmla="*/ 10281 h 21600"/>
              <a:gd name="connsiteX0" fmla="*/ 11700 w 14378"/>
              <a:gd name="connsiteY0" fmla="*/ 8638 h 17287"/>
              <a:gd name="connsiteX1" fmla="*/ 9372 w 14378"/>
              <a:gd name="connsiteY1" fmla="*/ 10848 h 17287"/>
              <a:gd name="connsiteX2" fmla="*/ 7745 w 14378"/>
              <a:gd name="connsiteY2" fmla="*/ 9387 h 17287"/>
              <a:gd name="connsiteX3" fmla="*/ 8133 w 14378"/>
              <a:gd name="connsiteY3" fmla="*/ 6584 h 17287"/>
              <a:gd name="connsiteX4" fmla="*/ 4067 w 14378"/>
              <a:gd name="connsiteY4" fmla="*/ 0 h 17287"/>
              <a:gd name="connsiteX5" fmla="*/ 0 w 14378"/>
              <a:gd name="connsiteY5" fmla="*/ 6403 h 17287"/>
              <a:gd name="connsiteX6" fmla="*/ 8 w 14378"/>
              <a:gd name="connsiteY6" fmla="*/ 6765 h 17287"/>
              <a:gd name="connsiteX7" fmla="*/ 1649 w 14378"/>
              <a:gd name="connsiteY7" fmla="*/ 11875 h 17287"/>
              <a:gd name="connsiteX8" fmla="*/ 157 w 14378"/>
              <a:gd name="connsiteY8" fmla="*/ 14170 h 17287"/>
              <a:gd name="connsiteX9" fmla="*/ 970 w 14378"/>
              <a:gd name="connsiteY9" fmla="*/ 17275 h 17287"/>
              <a:gd name="connsiteX10" fmla="*/ 306 w 14378"/>
              <a:gd name="connsiteY10" fmla="*/ 14424 h 17287"/>
              <a:gd name="connsiteX11" fmla="*/ 1813 w 14378"/>
              <a:gd name="connsiteY11" fmla="*/ 12105 h 17287"/>
              <a:gd name="connsiteX12" fmla="*/ 1731 w 14378"/>
              <a:gd name="connsiteY12" fmla="*/ 11972 h 17287"/>
              <a:gd name="connsiteX13" fmla="*/ 4067 w 14378"/>
              <a:gd name="connsiteY13" fmla="*/ 13168 h 17287"/>
              <a:gd name="connsiteX14" fmla="*/ 7648 w 14378"/>
              <a:gd name="connsiteY14" fmla="*/ 9713 h 17287"/>
              <a:gd name="connsiteX15" fmla="*/ 9275 w 14378"/>
              <a:gd name="connsiteY15" fmla="*/ 11175 h 17287"/>
              <a:gd name="connsiteX16" fmla="*/ 9036 w 14378"/>
              <a:gd name="connsiteY16" fmla="*/ 12962 h 17287"/>
              <a:gd name="connsiteX17" fmla="*/ 11707 w 14378"/>
              <a:gd name="connsiteY17" fmla="*/ 17287 h 17287"/>
              <a:gd name="connsiteX18" fmla="*/ 14378 w 14378"/>
              <a:gd name="connsiteY18" fmla="*/ 12962 h 17287"/>
              <a:gd name="connsiteX19" fmla="*/ 11700 w 14378"/>
              <a:gd name="connsiteY19" fmla="*/ 8638 h 17287"/>
              <a:gd name="connsiteX20" fmla="*/ 2321 w 14378"/>
              <a:gd name="connsiteY20" fmla="*/ 10281 h 17287"/>
              <a:gd name="connsiteX21" fmla="*/ 1120 w 14378"/>
              <a:gd name="connsiteY21" fmla="*/ 10281 h 17287"/>
              <a:gd name="connsiteX22" fmla="*/ 344 w 14378"/>
              <a:gd name="connsiteY22" fmla="*/ 6596 h 17287"/>
              <a:gd name="connsiteX23" fmla="*/ 1120 w 14378"/>
              <a:gd name="connsiteY23" fmla="*/ 2911 h 17287"/>
              <a:gd name="connsiteX24" fmla="*/ 2321 w 14378"/>
              <a:gd name="connsiteY24" fmla="*/ 2911 h 17287"/>
              <a:gd name="connsiteX25" fmla="*/ 3097 w 14378"/>
              <a:gd name="connsiteY25" fmla="*/ 6596 h 17287"/>
              <a:gd name="connsiteX26" fmla="*/ 2321 w 14378"/>
              <a:gd name="connsiteY26" fmla="*/ 10281 h 17287"/>
              <a:gd name="connsiteX0" fmla="*/ 11700 w 14378"/>
              <a:gd name="connsiteY0" fmla="*/ 8638 h 17287"/>
              <a:gd name="connsiteX1" fmla="*/ 9372 w 14378"/>
              <a:gd name="connsiteY1" fmla="*/ 10848 h 17287"/>
              <a:gd name="connsiteX2" fmla="*/ 7745 w 14378"/>
              <a:gd name="connsiteY2" fmla="*/ 9387 h 17287"/>
              <a:gd name="connsiteX3" fmla="*/ 8133 w 14378"/>
              <a:gd name="connsiteY3" fmla="*/ 6584 h 17287"/>
              <a:gd name="connsiteX4" fmla="*/ 4067 w 14378"/>
              <a:gd name="connsiteY4" fmla="*/ 0 h 17287"/>
              <a:gd name="connsiteX5" fmla="*/ 0 w 14378"/>
              <a:gd name="connsiteY5" fmla="*/ 6403 h 17287"/>
              <a:gd name="connsiteX6" fmla="*/ 8 w 14378"/>
              <a:gd name="connsiteY6" fmla="*/ 6765 h 17287"/>
              <a:gd name="connsiteX7" fmla="*/ 1649 w 14378"/>
              <a:gd name="connsiteY7" fmla="*/ 11875 h 17287"/>
              <a:gd name="connsiteX8" fmla="*/ 157 w 14378"/>
              <a:gd name="connsiteY8" fmla="*/ 14170 h 17287"/>
              <a:gd name="connsiteX9" fmla="*/ 306 w 14378"/>
              <a:gd name="connsiteY9" fmla="*/ 14424 h 17287"/>
              <a:gd name="connsiteX10" fmla="*/ 1813 w 14378"/>
              <a:gd name="connsiteY10" fmla="*/ 12105 h 17287"/>
              <a:gd name="connsiteX11" fmla="*/ 1731 w 14378"/>
              <a:gd name="connsiteY11" fmla="*/ 11972 h 17287"/>
              <a:gd name="connsiteX12" fmla="*/ 4067 w 14378"/>
              <a:gd name="connsiteY12" fmla="*/ 13168 h 17287"/>
              <a:gd name="connsiteX13" fmla="*/ 7648 w 14378"/>
              <a:gd name="connsiteY13" fmla="*/ 9713 h 17287"/>
              <a:gd name="connsiteX14" fmla="*/ 9275 w 14378"/>
              <a:gd name="connsiteY14" fmla="*/ 11175 h 17287"/>
              <a:gd name="connsiteX15" fmla="*/ 9036 w 14378"/>
              <a:gd name="connsiteY15" fmla="*/ 12962 h 17287"/>
              <a:gd name="connsiteX16" fmla="*/ 11707 w 14378"/>
              <a:gd name="connsiteY16" fmla="*/ 17287 h 17287"/>
              <a:gd name="connsiteX17" fmla="*/ 14378 w 14378"/>
              <a:gd name="connsiteY17" fmla="*/ 12962 h 17287"/>
              <a:gd name="connsiteX18" fmla="*/ 11700 w 14378"/>
              <a:gd name="connsiteY18" fmla="*/ 8638 h 17287"/>
              <a:gd name="connsiteX19" fmla="*/ 2321 w 14378"/>
              <a:gd name="connsiteY19" fmla="*/ 10281 h 17287"/>
              <a:gd name="connsiteX20" fmla="*/ 1120 w 14378"/>
              <a:gd name="connsiteY20" fmla="*/ 10281 h 17287"/>
              <a:gd name="connsiteX21" fmla="*/ 344 w 14378"/>
              <a:gd name="connsiteY21" fmla="*/ 6596 h 17287"/>
              <a:gd name="connsiteX22" fmla="*/ 1120 w 14378"/>
              <a:gd name="connsiteY22" fmla="*/ 2911 h 17287"/>
              <a:gd name="connsiteX23" fmla="*/ 2321 w 14378"/>
              <a:gd name="connsiteY23" fmla="*/ 2911 h 17287"/>
              <a:gd name="connsiteX24" fmla="*/ 3097 w 14378"/>
              <a:gd name="connsiteY24" fmla="*/ 6596 h 17287"/>
              <a:gd name="connsiteX25" fmla="*/ 2321 w 14378"/>
              <a:gd name="connsiteY25" fmla="*/ 10281 h 17287"/>
              <a:gd name="connsiteX0" fmla="*/ 11700 w 14378"/>
              <a:gd name="connsiteY0" fmla="*/ 8638 h 17287"/>
              <a:gd name="connsiteX1" fmla="*/ 9372 w 14378"/>
              <a:gd name="connsiteY1" fmla="*/ 10848 h 17287"/>
              <a:gd name="connsiteX2" fmla="*/ 7745 w 14378"/>
              <a:gd name="connsiteY2" fmla="*/ 9387 h 17287"/>
              <a:gd name="connsiteX3" fmla="*/ 8133 w 14378"/>
              <a:gd name="connsiteY3" fmla="*/ 6584 h 17287"/>
              <a:gd name="connsiteX4" fmla="*/ 4067 w 14378"/>
              <a:gd name="connsiteY4" fmla="*/ 0 h 17287"/>
              <a:gd name="connsiteX5" fmla="*/ 0 w 14378"/>
              <a:gd name="connsiteY5" fmla="*/ 6403 h 17287"/>
              <a:gd name="connsiteX6" fmla="*/ 8 w 14378"/>
              <a:gd name="connsiteY6" fmla="*/ 6765 h 17287"/>
              <a:gd name="connsiteX7" fmla="*/ 1649 w 14378"/>
              <a:gd name="connsiteY7" fmla="*/ 11875 h 17287"/>
              <a:gd name="connsiteX8" fmla="*/ 157 w 14378"/>
              <a:gd name="connsiteY8" fmla="*/ 14170 h 17287"/>
              <a:gd name="connsiteX9" fmla="*/ 1813 w 14378"/>
              <a:gd name="connsiteY9" fmla="*/ 12105 h 17287"/>
              <a:gd name="connsiteX10" fmla="*/ 1731 w 14378"/>
              <a:gd name="connsiteY10" fmla="*/ 11972 h 17287"/>
              <a:gd name="connsiteX11" fmla="*/ 4067 w 14378"/>
              <a:gd name="connsiteY11" fmla="*/ 13168 h 17287"/>
              <a:gd name="connsiteX12" fmla="*/ 7648 w 14378"/>
              <a:gd name="connsiteY12" fmla="*/ 9713 h 17287"/>
              <a:gd name="connsiteX13" fmla="*/ 9275 w 14378"/>
              <a:gd name="connsiteY13" fmla="*/ 11175 h 17287"/>
              <a:gd name="connsiteX14" fmla="*/ 9036 w 14378"/>
              <a:gd name="connsiteY14" fmla="*/ 12962 h 17287"/>
              <a:gd name="connsiteX15" fmla="*/ 11707 w 14378"/>
              <a:gd name="connsiteY15" fmla="*/ 17287 h 17287"/>
              <a:gd name="connsiteX16" fmla="*/ 14378 w 14378"/>
              <a:gd name="connsiteY16" fmla="*/ 12962 h 17287"/>
              <a:gd name="connsiteX17" fmla="*/ 11700 w 14378"/>
              <a:gd name="connsiteY17" fmla="*/ 8638 h 17287"/>
              <a:gd name="connsiteX18" fmla="*/ 2321 w 14378"/>
              <a:gd name="connsiteY18" fmla="*/ 10281 h 17287"/>
              <a:gd name="connsiteX19" fmla="*/ 1120 w 14378"/>
              <a:gd name="connsiteY19" fmla="*/ 10281 h 17287"/>
              <a:gd name="connsiteX20" fmla="*/ 344 w 14378"/>
              <a:gd name="connsiteY20" fmla="*/ 6596 h 17287"/>
              <a:gd name="connsiteX21" fmla="*/ 1120 w 14378"/>
              <a:gd name="connsiteY21" fmla="*/ 2911 h 17287"/>
              <a:gd name="connsiteX22" fmla="*/ 2321 w 14378"/>
              <a:gd name="connsiteY22" fmla="*/ 2911 h 17287"/>
              <a:gd name="connsiteX23" fmla="*/ 3097 w 14378"/>
              <a:gd name="connsiteY23" fmla="*/ 6596 h 17287"/>
              <a:gd name="connsiteX24" fmla="*/ 2321 w 14378"/>
              <a:gd name="connsiteY24" fmla="*/ 10281 h 17287"/>
              <a:gd name="connsiteX0" fmla="*/ 11700 w 14378"/>
              <a:gd name="connsiteY0" fmla="*/ 8638 h 17287"/>
              <a:gd name="connsiteX1" fmla="*/ 9372 w 14378"/>
              <a:gd name="connsiteY1" fmla="*/ 10848 h 17287"/>
              <a:gd name="connsiteX2" fmla="*/ 7745 w 14378"/>
              <a:gd name="connsiteY2" fmla="*/ 9387 h 17287"/>
              <a:gd name="connsiteX3" fmla="*/ 8133 w 14378"/>
              <a:gd name="connsiteY3" fmla="*/ 6584 h 17287"/>
              <a:gd name="connsiteX4" fmla="*/ 4067 w 14378"/>
              <a:gd name="connsiteY4" fmla="*/ 0 h 17287"/>
              <a:gd name="connsiteX5" fmla="*/ 0 w 14378"/>
              <a:gd name="connsiteY5" fmla="*/ 6403 h 17287"/>
              <a:gd name="connsiteX6" fmla="*/ 8 w 14378"/>
              <a:gd name="connsiteY6" fmla="*/ 6765 h 17287"/>
              <a:gd name="connsiteX7" fmla="*/ 1649 w 14378"/>
              <a:gd name="connsiteY7" fmla="*/ 11875 h 17287"/>
              <a:gd name="connsiteX8" fmla="*/ 1813 w 14378"/>
              <a:gd name="connsiteY8" fmla="*/ 12105 h 17287"/>
              <a:gd name="connsiteX9" fmla="*/ 1731 w 14378"/>
              <a:gd name="connsiteY9" fmla="*/ 11972 h 17287"/>
              <a:gd name="connsiteX10" fmla="*/ 4067 w 14378"/>
              <a:gd name="connsiteY10" fmla="*/ 13168 h 17287"/>
              <a:gd name="connsiteX11" fmla="*/ 7648 w 14378"/>
              <a:gd name="connsiteY11" fmla="*/ 9713 h 17287"/>
              <a:gd name="connsiteX12" fmla="*/ 9275 w 14378"/>
              <a:gd name="connsiteY12" fmla="*/ 11175 h 17287"/>
              <a:gd name="connsiteX13" fmla="*/ 9036 w 14378"/>
              <a:gd name="connsiteY13" fmla="*/ 12962 h 17287"/>
              <a:gd name="connsiteX14" fmla="*/ 11707 w 14378"/>
              <a:gd name="connsiteY14" fmla="*/ 17287 h 17287"/>
              <a:gd name="connsiteX15" fmla="*/ 14378 w 14378"/>
              <a:gd name="connsiteY15" fmla="*/ 12962 h 17287"/>
              <a:gd name="connsiteX16" fmla="*/ 11700 w 14378"/>
              <a:gd name="connsiteY16" fmla="*/ 8638 h 17287"/>
              <a:gd name="connsiteX17" fmla="*/ 2321 w 14378"/>
              <a:gd name="connsiteY17" fmla="*/ 10281 h 17287"/>
              <a:gd name="connsiteX18" fmla="*/ 1120 w 14378"/>
              <a:gd name="connsiteY18" fmla="*/ 10281 h 17287"/>
              <a:gd name="connsiteX19" fmla="*/ 344 w 14378"/>
              <a:gd name="connsiteY19" fmla="*/ 6596 h 17287"/>
              <a:gd name="connsiteX20" fmla="*/ 1120 w 14378"/>
              <a:gd name="connsiteY20" fmla="*/ 2911 h 17287"/>
              <a:gd name="connsiteX21" fmla="*/ 2321 w 14378"/>
              <a:gd name="connsiteY21" fmla="*/ 2911 h 17287"/>
              <a:gd name="connsiteX22" fmla="*/ 3097 w 14378"/>
              <a:gd name="connsiteY22" fmla="*/ 6596 h 17287"/>
              <a:gd name="connsiteX23" fmla="*/ 2321 w 14378"/>
              <a:gd name="connsiteY23" fmla="*/ 10281 h 17287"/>
              <a:gd name="connsiteX0" fmla="*/ 11700 w 14378"/>
              <a:gd name="connsiteY0" fmla="*/ 8638 h 13359"/>
              <a:gd name="connsiteX1" fmla="*/ 9372 w 14378"/>
              <a:gd name="connsiteY1" fmla="*/ 10848 h 13359"/>
              <a:gd name="connsiteX2" fmla="*/ 7745 w 14378"/>
              <a:gd name="connsiteY2" fmla="*/ 9387 h 13359"/>
              <a:gd name="connsiteX3" fmla="*/ 8133 w 14378"/>
              <a:gd name="connsiteY3" fmla="*/ 6584 h 13359"/>
              <a:gd name="connsiteX4" fmla="*/ 4067 w 14378"/>
              <a:gd name="connsiteY4" fmla="*/ 0 h 13359"/>
              <a:gd name="connsiteX5" fmla="*/ 0 w 14378"/>
              <a:gd name="connsiteY5" fmla="*/ 6403 h 13359"/>
              <a:gd name="connsiteX6" fmla="*/ 8 w 14378"/>
              <a:gd name="connsiteY6" fmla="*/ 6765 h 13359"/>
              <a:gd name="connsiteX7" fmla="*/ 1649 w 14378"/>
              <a:gd name="connsiteY7" fmla="*/ 11875 h 13359"/>
              <a:gd name="connsiteX8" fmla="*/ 1813 w 14378"/>
              <a:gd name="connsiteY8" fmla="*/ 12105 h 13359"/>
              <a:gd name="connsiteX9" fmla="*/ 1731 w 14378"/>
              <a:gd name="connsiteY9" fmla="*/ 11972 h 13359"/>
              <a:gd name="connsiteX10" fmla="*/ 4067 w 14378"/>
              <a:gd name="connsiteY10" fmla="*/ 13168 h 13359"/>
              <a:gd name="connsiteX11" fmla="*/ 7648 w 14378"/>
              <a:gd name="connsiteY11" fmla="*/ 9713 h 13359"/>
              <a:gd name="connsiteX12" fmla="*/ 9275 w 14378"/>
              <a:gd name="connsiteY12" fmla="*/ 11175 h 13359"/>
              <a:gd name="connsiteX13" fmla="*/ 9036 w 14378"/>
              <a:gd name="connsiteY13" fmla="*/ 12962 h 13359"/>
              <a:gd name="connsiteX14" fmla="*/ 14378 w 14378"/>
              <a:gd name="connsiteY14" fmla="*/ 12962 h 13359"/>
              <a:gd name="connsiteX15" fmla="*/ 11700 w 14378"/>
              <a:gd name="connsiteY15" fmla="*/ 8638 h 13359"/>
              <a:gd name="connsiteX16" fmla="*/ 2321 w 14378"/>
              <a:gd name="connsiteY16" fmla="*/ 10281 h 13359"/>
              <a:gd name="connsiteX17" fmla="*/ 1120 w 14378"/>
              <a:gd name="connsiteY17" fmla="*/ 10281 h 13359"/>
              <a:gd name="connsiteX18" fmla="*/ 344 w 14378"/>
              <a:gd name="connsiteY18" fmla="*/ 6596 h 13359"/>
              <a:gd name="connsiteX19" fmla="*/ 1120 w 14378"/>
              <a:gd name="connsiteY19" fmla="*/ 2911 h 13359"/>
              <a:gd name="connsiteX20" fmla="*/ 2321 w 14378"/>
              <a:gd name="connsiteY20" fmla="*/ 2911 h 13359"/>
              <a:gd name="connsiteX21" fmla="*/ 3097 w 14378"/>
              <a:gd name="connsiteY21" fmla="*/ 6596 h 13359"/>
              <a:gd name="connsiteX22" fmla="*/ 2321 w 14378"/>
              <a:gd name="connsiteY22" fmla="*/ 10281 h 13359"/>
              <a:gd name="connsiteX0" fmla="*/ 11700 w 11700"/>
              <a:gd name="connsiteY0" fmla="*/ 8638 h 13168"/>
              <a:gd name="connsiteX1" fmla="*/ 9372 w 11700"/>
              <a:gd name="connsiteY1" fmla="*/ 10848 h 13168"/>
              <a:gd name="connsiteX2" fmla="*/ 7745 w 11700"/>
              <a:gd name="connsiteY2" fmla="*/ 9387 h 13168"/>
              <a:gd name="connsiteX3" fmla="*/ 8133 w 11700"/>
              <a:gd name="connsiteY3" fmla="*/ 6584 h 13168"/>
              <a:gd name="connsiteX4" fmla="*/ 4067 w 11700"/>
              <a:gd name="connsiteY4" fmla="*/ 0 h 13168"/>
              <a:gd name="connsiteX5" fmla="*/ 0 w 11700"/>
              <a:gd name="connsiteY5" fmla="*/ 6403 h 13168"/>
              <a:gd name="connsiteX6" fmla="*/ 8 w 11700"/>
              <a:gd name="connsiteY6" fmla="*/ 6765 h 13168"/>
              <a:gd name="connsiteX7" fmla="*/ 1649 w 11700"/>
              <a:gd name="connsiteY7" fmla="*/ 11875 h 13168"/>
              <a:gd name="connsiteX8" fmla="*/ 1813 w 11700"/>
              <a:gd name="connsiteY8" fmla="*/ 12105 h 13168"/>
              <a:gd name="connsiteX9" fmla="*/ 1731 w 11700"/>
              <a:gd name="connsiteY9" fmla="*/ 11972 h 13168"/>
              <a:gd name="connsiteX10" fmla="*/ 4067 w 11700"/>
              <a:gd name="connsiteY10" fmla="*/ 13168 h 13168"/>
              <a:gd name="connsiteX11" fmla="*/ 7648 w 11700"/>
              <a:gd name="connsiteY11" fmla="*/ 9713 h 13168"/>
              <a:gd name="connsiteX12" fmla="*/ 9275 w 11700"/>
              <a:gd name="connsiteY12" fmla="*/ 11175 h 13168"/>
              <a:gd name="connsiteX13" fmla="*/ 9036 w 11700"/>
              <a:gd name="connsiteY13" fmla="*/ 12962 h 13168"/>
              <a:gd name="connsiteX14" fmla="*/ 11700 w 11700"/>
              <a:gd name="connsiteY14" fmla="*/ 8638 h 13168"/>
              <a:gd name="connsiteX15" fmla="*/ 2321 w 11700"/>
              <a:gd name="connsiteY15" fmla="*/ 10281 h 13168"/>
              <a:gd name="connsiteX16" fmla="*/ 1120 w 11700"/>
              <a:gd name="connsiteY16" fmla="*/ 10281 h 13168"/>
              <a:gd name="connsiteX17" fmla="*/ 344 w 11700"/>
              <a:gd name="connsiteY17" fmla="*/ 6596 h 13168"/>
              <a:gd name="connsiteX18" fmla="*/ 1120 w 11700"/>
              <a:gd name="connsiteY18" fmla="*/ 2911 h 13168"/>
              <a:gd name="connsiteX19" fmla="*/ 2321 w 11700"/>
              <a:gd name="connsiteY19" fmla="*/ 2911 h 13168"/>
              <a:gd name="connsiteX20" fmla="*/ 3097 w 11700"/>
              <a:gd name="connsiteY20" fmla="*/ 6596 h 13168"/>
              <a:gd name="connsiteX21" fmla="*/ 2321 w 11700"/>
              <a:gd name="connsiteY21" fmla="*/ 10281 h 13168"/>
              <a:gd name="connsiteX0" fmla="*/ 9036 w 9422"/>
              <a:gd name="connsiteY0" fmla="*/ 12962 h 13168"/>
              <a:gd name="connsiteX1" fmla="*/ 9372 w 9422"/>
              <a:gd name="connsiteY1" fmla="*/ 10848 h 13168"/>
              <a:gd name="connsiteX2" fmla="*/ 7745 w 9422"/>
              <a:gd name="connsiteY2" fmla="*/ 9387 h 13168"/>
              <a:gd name="connsiteX3" fmla="*/ 8133 w 9422"/>
              <a:gd name="connsiteY3" fmla="*/ 6584 h 13168"/>
              <a:gd name="connsiteX4" fmla="*/ 4067 w 9422"/>
              <a:gd name="connsiteY4" fmla="*/ 0 h 13168"/>
              <a:gd name="connsiteX5" fmla="*/ 0 w 9422"/>
              <a:gd name="connsiteY5" fmla="*/ 6403 h 13168"/>
              <a:gd name="connsiteX6" fmla="*/ 8 w 9422"/>
              <a:gd name="connsiteY6" fmla="*/ 6765 h 13168"/>
              <a:gd name="connsiteX7" fmla="*/ 1649 w 9422"/>
              <a:gd name="connsiteY7" fmla="*/ 11875 h 13168"/>
              <a:gd name="connsiteX8" fmla="*/ 1813 w 9422"/>
              <a:gd name="connsiteY8" fmla="*/ 12105 h 13168"/>
              <a:gd name="connsiteX9" fmla="*/ 1731 w 9422"/>
              <a:gd name="connsiteY9" fmla="*/ 11972 h 13168"/>
              <a:gd name="connsiteX10" fmla="*/ 4067 w 9422"/>
              <a:gd name="connsiteY10" fmla="*/ 13168 h 13168"/>
              <a:gd name="connsiteX11" fmla="*/ 7648 w 9422"/>
              <a:gd name="connsiteY11" fmla="*/ 9713 h 13168"/>
              <a:gd name="connsiteX12" fmla="*/ 9275 w 9422"/>
              <a:gd name="connsiteY12" fmla="*/ 11175 h 13168"/>
              <a:gd name="connsiteX13" fmla="*/ 9036 w 9422"/>
              <a:gd name="connsiteY13" fmla="*/ 12962 h 13168"/>
              <a:gd name="connsiteX14" fmla="*/ 2321 w 9422"/>
              <a:gd name="connsiteY14" fmla="*/ 10281 h 13168"/>
              <a:gd name="connsiteX15" fmla="*/ 1120 w 9422"/>
              <a:gd name="connsiteY15" fmla="*/ 10281 h 13168"/>
              <a:gd name="connsiteX16" fmla="*/ 344 w 9422"/>
              <a:gd name="connsiteY16" fmla="*/ 6596 h 13168"/>
              <a:gd name="connsiteX17" fmla="*/ 1120 w 9422"/>
              <a:gd name="connsiteY17" fmla="*/ 2911 h 13168"/>
              <a:gd name="connsiteX18" fmla="*/ 2321 w 9422"/>
              <a:gd name="connsiteY18" fmla="*/ 2911 h 13168"/>
              <a:gd name="connsiteX19" fmla="*/ 3097 w 9422"/>
              <a:gd name="connsiteY19" fmla="*/ 6596 h 13168"/>
              <a:gd name="connsiteX20" fmla="*/ 2321 w 9422"/>
              <a:gd name="connsiteY20" fmla="*/ 10281 h 13168"/>
              <a:gd name="connsiteX0" fmla="*/ 9844 w 10116"/>
              <a:gd name="connsiteY0" fmla="*/ 8486 h 10000"/>
              <a:gd name="connsiteX1" fmla="*/ 9947 w 10116"/>
              <a:gd name="connsiteY1" fmla="*/ 8238 h 10000"/>
              <a:gd name="connsiteX2" fmla="*/ 8220 w 10116"/>
              <a:gd name="connsiteY2" fmla="*/ 7129 h 10000"/>
              <a:gd name="connsiteX3" fmla="*/ 8632 w 10116"/>
              <a:gd name="connsiteY3" fmla="*/ 5000 h 10000"/>
              <a:gd name="connsiteX4" fmla="*/ 4316 w 10116"/>
              <a:gd name="connsiteY4" fmla="*/ 0 h 10000"/>
              <a:gd name="connsiteX5" fmla="*/ 0 w 10116"/>
              <a:gd name="connsiteY5" fmla="*/ 4863 h 10000"/>
              <a:gd name="connsiteX6" fmla="*/ 8 w 10116"/>
              <a:gd name="connsiteY6" fmla="*/ 5137 h 10000"/>
              <a:gd name="connsiteX7" fmla="*/ 1750 w 10116"/>
              <a:gd name="connsiteY7" fmla="*/ 9018 h 10000"/>
              <a:gd name="connsiteX8" fmla="*/ 1924 w 10116"/>
              <a:gd name="connsiteY8" fmla="*/ 9193 h 10000"/>
              <a:gd name="connsiteX9" fmla="*/ 1837 w 10116"/>
              <a:gd name="connsiteY9" fmla="*/ 9092 h 10000"/>
              <a:gd name="connsiteX10" fmla="*/ 4316 w 10116"/>
              <a:gd name="connsiteY10" fmla="*/ 10000 h 10000"/>
              <a:gd name="connsiteX11" fmla="*/ 8117 w 10116"/>
              <a:gd name="connsiteY11" fmla="*/ 7376 h 10000"/>
              <a:gd name="connsiteX12" fmla="*/ 9844 w 10116"/>
              <a:gd name="connsiteY12" fmla="*/ 8486 h 10000"/>
              <a:gd name="connsiteX13" fmla="*/ 2463 w 10116"/>
              <a:gd name="connsiteY13" fmla="*/ 7808 h 10000"/>
              <a:gd name="connsiteX14" fmla="*/ 1189 w 10116"/>
              <a:gd name="connsiteY14" fmla="*/ 7808 h 10000"/>
              <a:gd name="connsiteX15" fmla="*/ 365 w 10116"/>
              <a:gd name="connsiteY15" fmla="*/ 5009 h 10000"/>
              <a:gd name="connsiteX16" fmla="*/ 1189 w 10116"/>
              <a:gd name="connsiteY16" fmla="*/ 2211 h 10000"/>
              <a:gd name="connsiteX17" fmla="*/ 2463 w 10116"/>
              <a:gd name="connsiteY17" fmla="*/ 2211 h 10000"/>
              <a:gd name="connsiteX18" fmla="*/ 3287 w 10116"/>
              <a:gd name="connsiteY18" fmla="*/ 5009 h 10000"/>
              <a:gd name="connsiteX19" fmla="*/ 2463 w 10116"/>
              <a:gd name="connsiteY19" fmla="*/ 7808 h 10000"/>
              <a:gd name="connsiteX0" fmla="*/ 8117 w 9947"/>
              <a:gd name="connsiteY0" fmla="*/ 7376 h 10000"/>
              <a:gd name="connsiteX1" fmla="*/ 9947 w 9947"/>
              <a:gd name="connsiteY1" fmla="*/ 8238 h 10000"/>
              <a:gd name="connsiteX2" fmla="*/ 8220 w 9947"/>
              <a:gd name="connsiteY2" fmla="*/ 7129 h 10000"/>
              <a:gd name="connsiteX3" fmla="*/ 8632 w 9947"/>
              <a:gd name="connsiteY3" fmla="*/ 5000 h 10000"/>
              <a:gd name="connsiteX4" fmla="*/ 4316 w 9947"/>
              <a:gd name="connsiteY4" fmla="*/ 0 h 10000"/>
              <a:gd name="connsiteX5" fmla="*/ 0 w 9947"/>
              <a:gd name="connsiteY5" fmla="*/ 4863 h 10000"/>
              <a:gd name="connsiteX6" fmla="*/ 8 w 9947"/>
              <a:gd name="connsiteY6" fmla="*/ 5137 h 10000"/>
              <a:gd name="connsiteX7" fmla="*/ 1750 w 9947"/>
              <a:gd name="connsiteY7" fmla="*/ 9018 h 10000"/>
              <a:gd name="connsiteX8" fmla="*/ 1924 w 9947"/>
              <a:gd name="connsiteY8" fmla="*/ 9193 h 10000"/>
              <a:gd name="connsiteX9" fmla="*/ 1837 w 9947"/>
              <a:gd name="connsiteY9" fmla="*/ 9092 h 10000"/>
              <a:gd name="connsiteX10" fmla="*/ 4316 w 9947"/>
              <a:gd name="connsiteY10" fmla="*/ 10000 h 10000"/>
              <a:gd name="connsiteX11" fmla="*/ 8117 w 9947"/>
              <a:gd name="connsiteY11" fmla="*/ 7376 h 10000"/>
              <a:gd name="connsiteX12" fmla="*/ 2463 w 9947"/>
              <a:gd name="connsiteY12" fmla="*/ 7808 h 10000"/>
              <a:gd name="connsiteX13" fmla="*/ 1189 w 9947"/>
              <a:gd name="connsiteY13" fmla="*/ 7808 h 10000"/>
              <a:gd name="connsiteX14" fmla="*/ 365 w 9947"/>
              <a:gd name="connsiteY14" fmla="*/ 5009 h 10000"/>
              <a:gd name="connsiteX15" fmla="*/ 1189 w 9947"/>
              <a:gd name="connsiteY15" fmla="*/ 2211 h 10000"/>
              <a:gd name="connsiteX16" fmla="*/ 2463 w 9947"/>
              <a:gd name="connsiteY16" fmla="*/ 2211 h 10000"/>
              <a:gd name="connsiteX17" fmla="*/ 3287 w 9947"/>
              <a:gd name="connsiteY17" fmla="*/ 5009 h 10000"/>
              <a:gd name="connsiteX18" fmla="*/ 2463 w 9947"/>
              <a:gd name="connsiteY18" fmla="*/ 7808 h 10000"/>
              <a:gd name="connsiteX0" fmla="*/ 8160 w 8678"/>
              <a:gd name="connsiteY0" fmla="*/ 7376 h 10000"/>
              <a:gd name="connsiteX1" fmla="*/ 8264 w 8678"/>
              <a:gd name="connsiteY1" fmla="*/ 7129 h 10000"/>
              <a:gd name="connsiteX2" fmla="*/ 8678 w 8678"/>
              <a:gd name="connsiteY2" fmla="*/ 5000 h 10000"/>
              <a:gd name="connsiteX3" fmla="*/ 4339 w 8678"/>
              <a:gd name="connsiteY3" fmla="*/ 0 h 10000"/>
              <a:gd name="connsiteX4" fmla="*/ 0 w 8678"/>
              <a:gd name="connsiteY4" fmla="*/ 4863 h 10000"/>
              <a:gd name="connsiteX5" fmla="*/ 8 w 8678"/>
              <a:gd name="connsiteY5" fmla="*/ 5137 h 10000"/>
              <a:gd name="connsiteX6" fmla="*/ 1759 w 8678"/>
              <a:gd name="connsiteY6" fmla="*/ 9018 h 10000"/>
              <a:gd name="connsiteX7" fmla="*/ 1934 w 8678"/>
              <a:gd name="connsiteY7" fmla="*/ 9193 h 10000"/>
              <a:gd name="connsiteX8" fmla="*/ 1847 w 8678"/>
              <a:gd name="connsiteY8" fmla="*/ 9092 h 10000"/>
              <a:gd name="connsiteX9" fmla="*/ 4339 w 8678"/>
              <a:gd name="connsiteY9" fmla="*/ 10000 h 10000"/>
              <a:gd name="connsiteX10" fmla="*/ 8160 w 8678"/>
              <a:gd name="connsiteY10" fmla="*/ 7376 h 10000"/>
              <a:gd name="connsiteX11" fmla="*/ 2476 w 8678"/>
              <a:gd name="connsiteY11" fmla="*/ 7808 h 10000"/>
              <a:gd name="connsiteX12" fmla="*/ 1195 w 8678"/>
              <a:gd name="connsiteY12" fmla="*/ 7808 h 10000"/>
              <a:gd name="connsiteX13" fmla="*/ 367 w 8678"/>
              <a:gd name="connsiteY13" fmla="*/ 5009 h 10000"/>
              <a:gd name="connsiteX14" fmla="*/ 1195 w 8678"/>
              <a:gd name="connsiteY14" fmla="*/ 2211 h 10000"/>
              <a:gd name="connsiteX15" fmla="*/ 2476 w 8678"/>
              <a:gd name="connsiteY15" fmla="*/ 2211 h 10000"/>
              <a:gd name="connsiteX16" fmla="*/ 3305 w 8678"/>
              <a:gd name="connsiteY16" fmla="*/ 5009 h 10000"/>
              <a:gd name="connsiteX17" fmla="*/ 2476 w 8678"/>
              <a:gd name="connsiteY17" fmla="*/ 780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78" h="10000" extrusionOk="0">
                <a:moveTo>
                  <a:pt x="8160" y="7376"/>
                </a:moveTo>
                <a:cubicBezTo>
                  <a:pt x="8195" y="7294"/>
                  <a:pt x="8229" y="7211"/>
                  <a:pt x="8264" y="7129"/>
                </a:cubicBezTo>
                <a:cubicBezTo>
                  <a:pt x="8526" y="6477"/>
                  <a:pt x="8678" y="5762"/>
                  <a:pt x="8678" y="5000"/>
                </a:cubicBezTo>
                <a:cubicBezTo>
                  <a:pt x="8678" y="2239"/>
                  <a:pt x="6736" y="0"/>
                  <a:pt x="4339" y="0"/>
                </a:cubicBezTo>
                <a:cubicBezTo>
                  <a:pt x="1983" y="0"/>
                  <a:pt x="64" y="2165"/>
                  <a:pt x="0" y="4863"/>
                </a:cubicBezTo>
                <a:cubicBezTo>
                  <a:pt x="3" y="4954"/>
                  <a:pt x="5" y="5046"/>
                  <a:pt x="8" y="5137"/>
                </a:cubicBezTo>
                <a:cubicBezTo>
                  <a:pt x="48" y="6725"/>
                  <a:pt x="725" y="8128"/>
                  <a:pt x="1759" y="9018"/>
                </a:cubicBezTo>
                <a:lnTo>
                  <a:pt x="1934" y="9193"/>
                </a:lnTo>
                <a:cubicBezTo>
                  <a:pt x="1905" y="9159"/>
                  <a:pt x="1876" y="9126"/>
                  <a:pt x="1847" y="9092"/>
                </a:cubicBezTo>
                <a:cubicBezTo>
                  <a:pt x="2556" y="9661"/>
                  <a:pt x="3415" y="10000"/>
                  <a:pt x="4339" y="10000"/>
                </a:cubicBezTo>
                <a:cubicBezTo>
                  <a:pt x="5987" y="10000"/>
                  <a:pt x="7428" y="8935"/>
                  <a:pt x="8160" y="7376"/>
                </a:cubicBezTo>
                <a:close/>
                <a:moveTo>
                  <a:pt x="2476" y="7808"/>
                </a:moveTo>
                <a:cubicBezTo>
                  <a:pt x="2150" y="8284"/>
                  <a:pt x="1520" y="8284"/>
                  <a:pt x="1195" y="7808"/>
                </a:cubicBezTo>
                <a:cubicBezTo>
                  <a:pt x="678" y="7037"/>
                  <a:pt x="367" y="6064"/>
                  <a:pt x="367" y="5009"/>
                </a:cubicBezTo>
                <a:cubicBezTo>
                  <a:pt x="367" y="3954"/>
                  <a:pt x="678" y="2981"/>
                  <a:pt x="1195" y="2211"/>
                </a:cubicBezTo>
                <a:cubicBezTo>
                  <a:pt x="1520" y="1734"/>
                  <a:pt x="2150" y="1734"/>
                  <a:pt x="2476" y="2211"/>
                </a:cubicBezTo>
                <a:cubicBezTo>
                  <a:pt x="2994" y="2981"/>
                  <a:pt x="3305" y="3954"/>
                  <a:pt x="3305" y="5009"/>
                </a:cubicBezTo>
                <a:cubicBezTo>
                  <a:pt x="3305" y="6064"/>
                  <a:pt x="3002" y="7028"/>
                  <a:pt x="2476" y="7808"/>
                </a:cubicBezTo>
                <a:close/>
              </a:path>
            </a:pathLst>
          </a:custGeom>
          <a:solidFill>
            <a:schemeClr val="accent6"/>
          </a:solidFill>
          <a:ln w="12700">
            <a:miter lim="400000"/>
          </a:ln>
        </p:spPr>
        <p:txBody>
          <a:bodyPr lIns="28575" tIns="28575" rIns="28575" bIns="28575" anchor="ctr"/>
          <a:lstStyle/>
          <a:p>
            <a:pPr algn="ctr">
              <a:defRPr sz="3000">
                <a:solidFill>
                  <a:srgbClr val="FFFFFF"/>
                </a:solidFill>
              </a:defRPr>
            </a:pPr>
            <a:endParaRPr sz="2250" b="1">
              <a:solidFill>
                <a:schemeClr val="bg1"/>
              </a:solidFill>
            </a:endParaRPr>
          </a:p>
        </p:txBody>
      </p:sp>
      <p:sp>
        <p:nvSpPr>
          <p:cNvPr id="6" name="Shape">
            <a:extLst>
              <a:ext uri="{FF2B5EF4-FFF2-40B4-BE49-F238E27FC236}">
                <a16:creationId xmlns:a16="http://schemas.microsoft.com/office/drawing/2014/main" id="{936786A6-1E4D-4C41-BA95-478CA6C671F7}"/>
              </a:ext>
            </a:extLst>
          </p:cNvPr>
          <p:cNvSpPr/>
          <p:nvPr/>
        </p:nvSpPr>
        <p:spPr>
          <a:xfrm>
            <a:off x="7488660" y="4651495"/>
            <a:ext cx="1099176" cy="945544"/>
          </a:xfrm>
          <a:custGeom>
            <a:avLst/>
            <a:gdLst>
              <a:gd name="connsiteX0" fmla="*/ 17824 w 21600"/>
              <a:gd name="connsiteY0" fmla="*/ 7665 h 21600"/>
              <a:gd name="connsiteX1" fmla="*/ 14049 w 21600"/>
              <a:gd name="connsiteY1" fmla="*/ 10635 h 21600"/>
              <a:gd name="connsiteX2" fmla="*/ 11496 w 21600"/>
              <a:gd name="connsiteY2" fmla="*/ 10635 h 21600"/>
              <a:gd name="connsiteX3" fmla="*/ 9650 w 21600"/>
              <a:gd name="connsiteY3" fmla="*/ 7273 h 21600"/>
              <a:gd name="connsiteX4" fmla="*/ 11454 w 21600"/>
              <a:gd name="connsiteY4" fmla="*/ 5557 h 21600"/>
              <a:gd name="connsiteX5" fmla="*/ 13806 w 21600"/>
              <a:gd name="connsiteY5" fmla="*/ 6236 h 21600"/>
              <a:gd name="connsiteX6" fmla="*/ 17582 w 21600"/>
              <a:gd name="connsiteY6" fmla="*/ 3118 h 21600"/>
              <a:gd name="connsiteX7" fmla="*/ 13806 w 21600"/>
              <a:gd name="connsiteY7" fmla="*/ 0 h 21600"/>
              <a:gd name="connsiteX8" fmla="*/ 10030 w 21600"/>
              <a:gd name="connsiteY8" fmla="*/ 3118 h 21600"/>
              <a:gd name="connsiteX9" fmla="*/ 9408 w 21600"/>
              <a:gd name="connsiteY9" fmla="*/ 7098 h 21600"/>
              <a:gd name="connsiteX10" fmla="*/ 5748 w 21600"/>
              <a:gd name="connsiteY10" fmla="*/ 6010 h 21600"/>
              <a:gd name="connsiteX11" fmla="*/ 0 w 21600"/>
              <a:gd name="connsiteY11" fmla="*/ 10756 h 21600"/>
              <a:gd name="connsiteX12" fmla="*/ 5748 w 21600"/>
              <a:gd name="connsiteY12" fmla="*/ 15503 h 21600"/>
              <a:gd name="connsiteX13" fmla="*/ 9049 w 21600"/>
              <a:gd name="connsiteY13" fmla="*/ 14641 h 21600"/>
              <a:gd name="connsiteX14" fmla="*/ 8933 w 21600"/>
              <a:gd name="connsiteY14" fmla="*/ 14737 h 21600"/>
              <a:gd name="connsiteX15" fmla="*/ 10990 w 21600"/>
              <a:gd name="connsiteY15" fmla="*/ 16400 h 21600"/>
              <a:gd name="connsiteX16" fmla="*/ 10020 w 21600"/>
              <a:gd name="connsiteY16" fmla="*/ 18482 h 21600"/>
              <a:gd name="connsiteX17" fmla="*/ 13795 w 21600"/>
              <a:gd name="connsiteY17" fmla="*/ 21600 h 21600"/>
              <a:gd name="connsiteX18" fmla="*/ 17571 w 21600"/>
              <a:gd name="connsiteY18" fmla="*/ 18482 h 21600"/>
              <a:gd name="connsiteX19" fmla="*/ 13795 w 21600"/>
              <a:gd name="connsiteY19" fmla="*/ 15364 h 21600"/>
              <a:gd name="connsiteX20" fmla="*/ 11211 w 21600"/>
              <a:gd name="connsiteY20" fmla="*/ 16209 h 21600"/>
              <a:gd name="connsiteX21" fmla="*/ 9176 w 21600"/>
              <a:gd name="connsiteY21" fmla="*/ 14563 h 21600"/>
              <a:gd name="connsiteX22" fmla="*/ 11496 w 21600"/>
              <a:gd name="connsiteY22" fmla="*/ 10878 h 21600"/>
              <a:gd name="connsiteX23" fmla="*/ 14048 w 21600"/>
              <a:gd name="connsiteY23" fmla="*/ 10878 h 21600"/>
              <a:gd name="connsiteX24" fmla="*/ 17824 w 21600"/>
              <a:gd name="connsiteY24" fmla="*/ 13883 h 21600"/>
              <a:gd name="connsiteX25" fmla="*/ 21600 w 21600"/>
              <a:gd name="connsiteY25" fmla="*/ 10765 h 21600"/>
              <a:gd name="connsiteX26" fmla="*/ 17824 w 21600"/>
              <a:gd name="connsiteY26" fmla="*/ 7665 h 21600"/>
              <a:gd name="connsiteX27" fmla="*/ 9893 w 21600"/>
              <a:gd name="connsiteY27" fmla="*/ 13413 h 21600"/>
              <a:gd name="connsiteX28" fmla="*/ 8195 w 21600"/>
              <a:gd name="connsiteY28" fmla="*/ 13413 h 21600"/>
              <a:gd name="connsiteX29" fmla="*/ 7098 w 21600"/>
              <a:gd name="connsiteY29" fmla="*/ 10756 h 21600"/>
              <a:gd name="connsiteX30" fmla="*/ 8195 w 21600"/>
              <a:gd name="connsiteY30" fmla="*/ 8100 h 21600"/>
              <a:gd name="connsiteX31" fmla="*/ 9893 w 21600"/>
              <a:gd name="connsiteY31" fmla="*/ 8100 h 21600"/>
              <a:gd name="connsiteX32" fmla="*/ 10990 w 21600"/>
              <a:gd name="connsiteY32" fmla="*/ 10756 h 21600"/>
              <a:gd name="connsiteX33" fmla="*/ 9893 w 21600"/>
              <a:gd name="connsiteY33" fmla="*/ 13413 h 21600"/>
              <a:gd name="connsiteX0" fmla="*/ 17824 w 21600"/>
              <a:gd name="connsiteY0" fmla="*/ 7665 h 21600"/>
              <a:gd name="connsiteX1" fmla="*/ 14049 w 21600"/>
              <a:gd name="connsiteY1" fmla="*/ 10635 h 21600"/>
              <a:gd name="connsiteX2" fmla="*/ 11496 w 21600"/>
              <a:gd name="connsiteY2" fmla="*/ 10635 h 21600"/>
              <a:gd name="connsiteX3" fmla="*/ 9650 w 21600"/>
              <a:gd name="connsiteY3" fmla="*/ 7273 h 21600"/>
              <a:gd name="connsiteX4" fmla="*/ 13806 w 21600"/>
              <a:gd name="connsiteY4" fmla="*/ 6236 h 21600"/>
              <a:gd name="connsiteX5" fmla="*/ 17582 w 21600"/>
              <a:gd name="connsiteY5" fmla="*/ 3118 h 21600"/>
              <a:gd name="connsiteX6" fmla="*/ 13806 w 21600"/>
              <a:gd name="connsiteY6" fmla="*/ 0 h 21600"/>
              <a:gd name="connsiteX7" fmla="*/ 10030 w 21600"/>
              <a:gd name="connsiteY7" fmla="*/ 3118 h 21600"/>
              <a:gd name="connsiteX8" fmla="*/ 9408 w 21600"/>
              <a:gd name="connsiteY8" fmla="*/ 7098 h 21600"/>
              <a:gd name="connsiteX9" fmla="*/ 5748 w 21600"/>
              <a:gd name="connsiteY9" fmla="*/ 6010 h 21600"/>
              <a:gd name="connsiteX10" fmla="*/ 0 w 21600"/>
              <a:gd name="connsiteY10" fmla="*/ 10756 h 21600"/>
              <a:gd name="connsiteX11" fmla="*/ 5748 w 21600"/>
              <a:gd name="connsiteY11" fmla="*/ 15503 h 21600"/>
              <a:gd name="connsiteX12" fmla="*/ 9049 w 21600"/>
              <a:gd name="connsiteY12" fmla="*/ 14641 h 21600"/>
              <a:gd name="connsiteX13" fmla="*/ 8933 w 21600"/>
              <a:gd name="connsiteY13" fmla="*/ 14737 h 21600"/>
              <a:gd name="connsiteX14" fmla="*/ 10990 w 21600"/>
              <a:gd name="connsiteY14" fmla="*/ 16400 h 21600"/>
              <a:gd name="connsiteX15" fmla="*/ 10020 w 21600"/>
              <a:gd name="connsiteY15" fmla="*/ 18482 h 21600"/>
              <a:gd name="connsiteX16" fmla="*/ 13795 w 21600"/>
              <a:gd name="connsiteY16" fmla="*/ 21600 h 21600"/>
              <a:gd name="connsiteX17" fmla="*/ 17571 w 21600"/>
              <a:gd name="connsiteY17" fmla="*/ 18482 h 21600"/>
              <a:gd name="connsiteX18" fmla="*/ 13795 w 21600"/>
              <a:gd name="connsiteY18" fmla="*/ 15364 h 21600"/>
              <a:gd name="connsiteX19" fmla="*/ 11211 w 21600"/>
              <a:gd name="connsiteY19" fmla="*/ 16209 h 21600"/>
              <a:gd name="connsiteX20" fmla="*/ 9176 w 21600"/>
              <a:gd name="connsiteY20" fmla="*/ 14563 h 21600"/>
              <a:gd name="connsiteX21" fmla="*/ 11496 w 21600"/>
              <a:gd name="connsiteY21" fmla="*/ 10878 h 21600"/>
              <a:gd name="connsiteX22" fmla="*/ 14048 w 21600"/>
              <a:gd name="connsiteY22" fmla="*/ 10878 h 21600"/>
              <a:gd name="connsiteX23" fmla="*/ 17824 w 21600"/>
              <a:gd name="connsiteY23" fmla="*/ 13883 h 21600"/>
              <a:gd name="connsiteX24" fmla="*/ 21600 w 21600"/>
              <a:gd name="connsiteY24" fmla="*/ 10765 h 21600"/>
              <a:gd name="connsiteX25" fmla="*/ 17824 w 21600"/>
              <a:gd name="connsiteY25" fmla="*/ 7665 h 21600"/>
              <a:gd name="connsiteX26" fmla="*/ 9893 w 21600"/>
              <a:gd name="connsiteY26" fmla="*/ 13413 h 21600"/>
              <a:gd name="connsiteX27" fmla="*/ 8195 w 21600"/>
              <a:gd name="connsiteY27" fmla="*/ 13413 h 21600"/>
              <a:gd name="connsiteX28" fmla="*/ 7098 w 21600"/>
              <a:gd name="connsiteY28" fmla="*/ 10756 h 21600"/>
              <a:gd name="connsiteX29" fmla="*/ 8195 w 21600"/>
              <a:gd name="connsiteY29" fmla="*/ 8100 h 21600"/>
              <a:gd name="connsiteX30" fmla="*/ 9893 w 21600"/>
              <a:gd name="connsiteY30" fmla="*/ 8100 h 21600"/>
              <a:gd name="connsiteX31" fmla="*/ 10990 w 21600"/>
              <a:gd name="connsiteY31" fmla="*/ 10756 h 21600"/>
              <a:gd name="connsiteX32" fmla="*/ 9893 w 21600"/>
              <a:gd name="connsiteY32" fmla="*/ 13413 h 21600"/>
              <a:gd name="connsiteX0" fmla="*/ 17824 w 21600"/>
              <a:gd name="connsiteY0" fmla="*/ 7792 h 21727"/>
              <a:gd name="connsiteX1" fmla="*/ 14049 w 21600"/>
              <a:gd name="connsiteY1" fmla="*/ 10762 h 21727"/>
              <a:gd name="connsiteX2" fmla="*/ 11496 w 21600"/>
              <a:gd name="connsiteY2" fmla="*/ 10762 h 21727"/>
              <a:gd name="connsiteX3" fmla="*/ 9650 w 21600"/>
              <a:gd name="connsiteY3" fmla="*/ 7400 h 21727"/>
              <a:gd name="connsiteX4" fmla="*/ 13806 w 21600"/>
              <a:gd name="connsiteY4" fmla="*/ 6363 h 21727"/>
              <a:gd name="connsiteX5" fmla="*/ 17582 w 21600"/>
              <a:gd name="connsiteY5" fmla="*/ 3245 h 21727"/>
              <a:gd name="connsiteX6" fmla="*/ 13806 w 21600"/>
              <a:gd name="connsiteY6" fmla="*/ 127 h 21727"/>
              <a:gd name="connsiteX7" fmla="*/ 9408 w 21600"/>
              <a:gd name="connsiteY7" fmla="*/ 7225 h 21727"/>
              <a:gd name="connsiteX8" fmla="*/ 5748 w 21600"/>
              <a:gd name="connsiteY8" fmla="*/ 6137 h 21727"/>
              <a:gd name="connsiteX9" fmla="*/ 0 w 21600"/>
              <a:gd name="connsiteY9" fmla="*/ 10883 h 21727"/>
              <a:gd name="connsiteX10" fmla="*/ 5748 w 21600"/>
              <a:gd name="connsiteY10" fmla="*/ 15630 h 21727"/>
              <a:gd name="connsiteX11" fmla="*/ 9049 w 21600"/>
              <a:gd name="connsiteY11" fmla="*/ 14768 h 21727"/>
              <a:gd name="connsiteX12" fmla="*/ 8933 w 21600"/>
              <a:gd name="connsiteY12" fmla="*/ 14864 h 21727"/>
              <a:gd name="connsiteX13" fmla="*/ 10990 w 21600"/>
              <a:gd name="connsiteY13" fmla="*/ 16527 h 21727"/>
              <a:gd name="connsiteX14" fmla="*/ 10020 w 21600"/>
              <a:gd name="connsiteY14" fmla="*/ 18609 h 21727"/>
              <a:gd name="connsiteX15" fmla="*/ 13795 w 21600"/>
              <a:gd name="connsiteY15" fmla="*/ 21727 h 21727"/>
              <a:gd name="connsiteX16" fmla="*/ 17571 w 21600"/>
              <a:gd name="connsiteY16" fmla="*/ 18609 h 21727"/>
              <a:gd name="connsiteX17" fmla="*/ 13795 w 21600"/>
              <a:gd name="connsiteY17" fmla="*/ 15491 h 21727"/>
              <a:gd name="connsiteX18" fmla="*/ 11211 w 21600"/>
              <a:gd name="connsiteY18" fmla="*/ 16336 h 21727"/>
              <a:gd name="connsiteX19" fmla="*/ 9176 w 21600"/>
              <a:gd name="connsiteY19" fmla="*/ 14690 h 21727"/>
              <a:gd name="connsiteX20" fmla="*/ 11496 w 21600"/>
              <a:gd name="connsiteY20" fmla="*/ 11005 h 21727"/>
              <a:gd name="connsiteX21" fmla="*/ 14048 w 21600"/>
              <a:gd name="connsiteY21" fmla="*/ 11005 h 21727"/>
              <a:gd name="connsiteX22" fmla="*/ 17824 w 21600"/>
              <a:gd name="connsiteY22" fmla="*/ 14010 h 21727"/>
              <a:gd name="connsiteX23" fmla="*/ 21600 w 21600"/>
              <a:gd name="connsiteY23" fmla="*/ 10892 h 21727"/>
              <a:gd name="connsiteX24" fmla="*/ 17824 w 21600"/>
              <a:gd name="connsiteY24" fmla="*/ 7792 h 21727"/>
              <a:gd name="connsiteX25" fmla="*/ 9893 w 21600"/>
              <a:gd name="connsiteY25" fmla="*/ 13540 h 21727"/>
              <a:gd name="connsiteX26" fmla="*/ 8195 w 21600"/>
              <a:gd name="connsiteY26" fmla="*/ 13540 h 21727"/>
              <a:gd name="connsiteX27" fmla="*/ 7098 w 21600"/>
              <a:gd name="connsiteY27" fmla="*/ 10883 h 21727"/>
              <a:gd name="connsiteX28" fmla="*/ 8195 w 21600"/>
              <a:gd name="connsiteY28" fmla="*/ 8227 h 21727"/>
              <a:gd name="connsiteX29" fmla="*/ 9893 w 21600"/>
              <a:gd name="connsiteY29" fmla="*/ 8227 h 21727"/>
              <a:gd name="connsiteX30" fmla="*/ 10990 w 21600"/>
              <a:gd name="connsiteY30" fmla="*/ 10883 h 21727"/>
              <a:gd name="connsiteX31" fmla="*/ 9893 w 21600"/>
              <a:gd name="connsiteY31" fmla="*/ 13540 h 21727"/>
              <a:gd name="connsiteX0" fmla="*/ 17824 w 21600"/>
              <a:gd name="connsiteY0" fmla="*/ 4552 h 18487"/>
              <a:gd name="connsiteX1" fmla="*/ 14049 w 21600"/>
              <a:gd name="connsiteY1" fmla="*/ 7522 h 18487"/>
              <a:gd name="connsiteX2" fmla="*/ 11496 w 21600"/>
              <a:gd name="connsiteY2" fmla="*/ 7522 h 18487"/>
              <a:gd name="connsiteX3" fmla="*/ 9650 w 21600"/>
              <a:gd name="connsiteY3" fmla="*/ 4160 h 18487"/>
              <a:gd name="connsiteX4" fmla="*/ 13806 w 21600"/>
              <a:gd name="connsiteY4" fmla="*/ 3123 h 18487"/>
              <a:gd name="connsiteX5" fmla="*/ 17582 w 21600"/>
              <a:gd name="connsiteY5" fmla="*/ 5 h 18487"/>
              <a:gd name="connsiteX6" fmla="*/ 9408 w 21600"/>
              <a:gd name="connsiteY6" fmla="*/ 3985 h 18487"/>
              <a:gd name="connsiteX7" fmla="*/ 5748 w 21600"/>
              <a:gd name="connsiteY7" fmla="*/ 2897 h 18487"/>
              <a:gd name="connsiteX8" fmla="*/ 0 w 21600"/>
              <a:gd name="connsiteY8" fmla="*/ 7643 h 18487"/>
              <a:gd name="connsiteX9" fmla="*/ 5748 w 21600"/>
              <a:gd name="connsiteY9" fmla="*/ 12390 h 18487"/>
              <a:gd name="connsiteX10" fmla="*/ 9049 w 21600"/>
              <a:gd name="connsiteY10" fmla="*/ 11528 h 18487"/>
              <a:gd name="connsiteX11" fmla="*/ 8933 w 21600"/>
              <a:gd name="connsiteY11" fmla="*/ 11624 h 18487"/>
              <a:gd name="connsiteX12" fmla="*/ 10990 w 21600"/>
              <a:gd name="connsiteY12" fmla="*/ 13287 h 18487"/>
              <a:gd name="connsiteX13" fmla="*/ 10020 w 21600"/>
              <a:gd name="connsiteY13" fmla="*/ 15369 h 18487"/>
              <a:gd name="connsiteX14" fmla="*/ 13795 w 21600"/>
              <a:gd name="connsiteY14" fmla="*/ 18487 h 18487"/>
              <a:gd name="connsiteX15" fmla="*/ 17571 w 21600"/>
              <a:gd name="connsiteY15" fmla="*/ 15369 h 18487"/>
              <a:gd name="connsiteX16" fmla="*/ 13795 w 21600"/>
              <a:gd name="connsiteY16" fmla="*/ 12251 h 18487"/>
              <a:gd name="connsiteX17" fmla="*/ 11211 w 21600"/>
              <a:gd name="connsiteY17" fmla="*/ 13096 h 18487"/>
              <a:gd name="connsiteX18" fmla="*/ 9176 w 21600"/>
              <a:gd name="connsiteY18" fmla="*/ 11450 h 18487"/>
              <a:gd name="connsiteX19" fmla="*/ 11496 w 21600"/>
              <a:gd name="connsiteY19" fmla="*/ 7765 h 18487"/>
              <a:gd name="connsiteX20" fmla="*/ 14048 w 21600"/>
              <a:gd name="connsiteY20" fmla="*/ 7765 h 18487"/>
              <a:gd name="connsiteX21" fmla="*/ 17824 w 21600"/>
              <a:gd name="connsiteY21" fmla="*/ 10770 h 18487"/>
              <a:gd name="connsiteX22" fmla="*/ 21600 w 21600"/>
              <a:gd name="connsiteY22" fmla="*/ 7652 h 18487"/>
              <a:gd name="connsiteX23" fmla="*/ 17824 w 21600"/>
              <a:gd name="connsiteY23" fmla="*/ 4552 h 18487"/>
              <a:gd name="connsiteX24" fmla="*/ 9893 w 21600"/>
              <a:gd name="connsiteY24" fmla="*/ 10300 h 18487"/>
              <a:gd name="connsiteX25" fmla="*/ 8195 w 21600"/>
              <a:gd name="connsiteY25" fmla="*/ 10300 h 18487"/>
              <a:gd name="connsiteX26" fmla="*/ 7098 w 21600"/>
              <a:gd name="connsiteY26" fmla="*/ 7643 h 18487"/>
              <a:gd name="connsiteX27" fmla="*/ 8195 w 21600"/>
              <a:gd name="connsiteY27" fmla="*/ 4987 h 18487"/>
              <a:gd name="connsiteX28" fmla="*/ 9893 w 21600"/>
              <a:gd name="connsiteY28" fmla="*/ 4987 h 18487"/>
              <a:gd name="connsiteX29" fmla="*/ 10990 w 21600"/>
              <a:gd name="connsiteY29" fmla="*/ 7643 h 18487"/>
              <a:gd name="connsiteX30" fmla="*/ 9893 w 21600"/>
              <a:gd name="connsiteY30" fmla="*/ 10300 h 18487"/>
              <a:gd name="connsiteX0" fmla="*/ 17824 w 21600"/>
              <a:gd name="connsiteY0" fmla="*/ 1655 h 15590"/>
              <a:gd name="connsiteX1" fmla="*/ 14049 w 21600"/>
              <a:gd name="connsiteY1" fmla="*/ 4625 h 15590"/>
              <a:gd name="connsiteX2" fmla="*/ 11496 w 21600"/>
              <a:gd name="connsiteY2" fmla="*/ 4625 h 15590"/>
              <a:gd name="connsiteX3" fmla="*/ 9650 w 21600"/>
              <a:gd name="connsiteY3" fmla="*/ 1263 h 15590"/>
              <a:gd name="connsiteX4" fmla="*/ 13806 w 21600"/>
              <a:gd name="connsiteY4" fmla="*/ 226 h 15590"/>
              <a:gd name="connsiteX5" fmla="*/ 9408 w 21600"/>
              <a:gd name="connsiteY5" fmla="*/ 1088 h 15590"/>
              <a:gd name="connsiteX6" fmla="*/ 5748 w 21600"/>
              <a:gd name="connsiteY6" fmla="*/ 0 h 15590"/>
              <a:gd name="connsiteX7" fmla="*/ 0 w 21600"/>
              <a:gd name="connsiteY7" fmla="*/ 4746 h 15590"/>
              <a:gd name="connsiteX8" fmla="*/ 5748 w 21600"/>
              <a:gd name="connsiteY8" fmla="*/ 9493 h 15590"/>
              <a:gd name="connsiteX9" fmla="*/ 9049 w 21600"/>
              <a:gd name="connsiteY9" fmla="*/ 8631 h 15590"/>
              <a:gd name="connsiteX10" fmla="*/ 8933 w 21600"/>
              <a:gd name="connsiteY10" fmla="*/ 8727 h 15590"/>
              <a:gd name="connsiteX11" fmla="*/ 10990 w 21600"/>
              <a:gd name="connsiteY11" fmla="*/ 10390 h 15590"/>
              <a:gd name="connsiteX12" fmla="*/ 10020 w 21600"/>
              <a:gd name="connsiteY12" fmla="*/ 12472 h 15590"/>
              <a:gd name="connsiteX13" fmla="*/ 13795 w 21600"/>
              <a:gd name="connsiteY13" fmla="*/ 15590 h 15590"/>
              <a:gd name="connsiteX14" fmla="*/ 17571 w 21600"/>
              <a:gd name="connsiteY14" fmla="*/ 12472 h 15590"/>
              <a:gd name="connsiteX15" fmla="*/ 13795 w 21600"/>
              <a:gd name="connsiteY15" fmla="*/ 9354 h 15590"/>
              <a:gd name="connsiteX16" fmla="*/ 11211 w 21600"/>
              <a:gd name="connsiteY16" fmla="*/ 10199 h 15590"/>
              <a:gd name="connsiteX17" fmla="*/ 9176 w 21600"/>
              <a:gd name="connsiteY17" fmla="*/ 8553 h 15590"/>
              <a:gd name="connsiteX18" fmla="*/ 11496 w 21600"/>
              <a:gd name="connsiteY18" fmla="*/ 4868 h 15590"/>
              <a:gd name="connsiteX19" fmla="*/ 14048 w 21600"/>
              <a:gd name="connsiteY19" fmla="*/ 4868 h 15590"/>
              <a:gd name="connsiteX20" fmla="*/ 17824 w 21600"/>
              <a:gd name="connsiteY20" fmla="*/ 7873 h 15590"/>
              <a:gd name="connsiteX21" fmla="*/ 21600 w 21600"/>
              <a:gd name="connsiteY21" fmla="*/ 4755 h 15590"/>
              <a:gd name="connsiteX22" fmla="*/ 17824 w 21600"/>
              <a:gd name="connsiteY22" fmla="*/ 1655 h 15590"/>
              <a:gd name="connsiteX23" fmla="*/ 9893 w 21600"/>
              <a:gd name="connsiteY23" fmla="*/ 7403 h 15590"/>
              <a:gd name="connsiteX24" fmla="*/ 8195 w 21600"/>
              <a:gd name="connsiteY24" fmla="*/ 7403 h 15590"/>
              <a:gd name="connsiteX25" fmla="*/ 7098 w 21600"/>
              <a:gd name="connsiteY25" fmla="*/ 4746 h 15590"/>
              <a:gd name="connsiteX26" fmla="*/ 8195 w 21600"/>
              <a:gd name="connsiteY26" fmla="*/ 2090 h 15590"/>
              <a:gd name="connsiteX27" fmla="*/ 9893 w 21600"/>
              <a:gd name="connsiteY27" fmla="*/ 2090 h 15590"/>
              <a:gd name="connsiteX28" fmla="*/ 10990 w 21600"/>
              <a:gd name="connsiteY28" fmla="*/ 4746 h 15590"/>
              <a:gd name="connsiteX29" fmla="*/ 9893 w 21600"/>
              <a:gd name="connsiteY29" fmla="*/ 7403 h 15590"/>
              <a:gd name="connsiteX0" fmla="*/ 17824 w 21600"/>
              <a:gd name="connsiteY0" fmla="*/ 1655 h 15590"/>
              <a:gd name="connsiteX1" fmla="*/ 14049 w 21600"/>
              <a:gd name="connsiteY1" fmla="*/ 4625 h 15590"/>
              <a:gd name="connsiteX2" fmla="*/ 11496 w 21600"/>
              <a:gd name="connsiteY2" fmla="*/ 4625 h 15590"/>
              <a:gd name="connsiteX3" fmla="*/ 9650 w 21600"/>
              <a:gd name="connsiteY3" fmla="*/ 1263 h 15590"/>
              <a:gd name="connsiteX4" fmla="*/ 9408 w 21600"/>
              <a:gd name="connsiteY4" fmla="*/ 1088 h 15590"/>
              <a:gd name="connsiteX5" fmla="*/ 5748 w 21600"/>
              <a:gd name="connsiteY5" fmla="*/ 0 h 15590"/>
              <a:gd name="connsiteX6" fmla="*/ 0 w 21600"/>
              <a:gd name="connsiteY6" fmla="*/ 4746 h 15590"/>
              <a:gd name="connsiteX7" fmla="*/ 5748 w 21600"/>
              <a:gd name="connsiteY7" fmla="*/ 9493 h 15590"/>
              <a:gd name="connsiteX8" fmla="*/ 9049 w 21600"/>
              <a:gd name="connsiteY8" fmla="*/ 8631 h 15590"/>
              <a:gd name="connsiteX9" fmla="*/ 8933 w 21600"/>
              <a:gd name="connsiteY9" fmla="*/ 8727 h 15590"/>
              <a:gd name="connsiteX10" fmla="*/ 10990 w 21600"/>
              <a:gd name="connsiteY10" fmla="*/ 10390 h 15590"/>
              <a:gd name="connsiteX11" fmla="*/ 10020 w 21600"/>
              <a:gd name="connsiteY11" fmla="*/ 12472 h 15590"/>
              <a:gd name="connsiteX12" fmla="*/ 13795 w 21600"/>
              <a:gd name="connsiteY12" fmla="*/ 15590 h 15590"/>
              <a:gd name="connsiteX13" fmla="*/ 17571 w 21600"/>
              <a:gd name="connsiteY13" fmla="*/ 12472 h 15590"/>
              <a:gd name="connsiteX14" fmla="*/ 13795 w 21600"/>
              <a:gd name="connsiteY14" fmla="*/ 9354 h 15590"/>
              <a:gd name="connsiteX15" fmla="*/ 11211 w 21600"/>
              <a:gd name="connsiteY15" fmla="*/ 10199 h 15590"/>
              <a:gd name="connsiteX16" fmla="*/ 9176 w 21600"/>
              <a:gd name="connsiteY16" fmla="*/ 8553 h 15590"/>
              <a:gd name="connsiteX17" fmla="*/ 11496 w 21600"/>
              <a:gd name="connsiteY17" fmla="*/ 4868 h 15590"/>
              <a:gd name="connsiteX18" fmla="*/ 14048 w 21600"/>
              <a:gd name="connsiteY18" fmla="*/ 4868 h 15590"/>
              <a:gd name="connsiteX19" fmla="*/ 17824 w 21600"/>
              <a:gd name="connsiteY19" fmla="*/ 7873 h 15590"/>
              <a:gd name="connsiteX20" fmla="*/ 21600 w 21600"/>
              <a:gd name="connsiteY20" fmla="*/ 4755 h 15590"/>
              <a:gd name="connsiteX21" fmla="*/ 17824 w 21600"/>
              <a:gd name="connsiteY21" fmla="*/ 1655 h 15590"/>
              <a:gd name="connsiteX22" fmla="*/ 9893 w 21600"/>
              <a:gd name="connsiteY22" fmla="*/ 7403 h 15590"/>
              <a:gd name="connsiteX23" fmla="*/ 8195 w 21600"/>
              <a:gd name="connsiteY23" fmla="*/ 7403 h 15590"/>
              <a:gd name="connsiteX24" fmla="*/ 7098 w 21600"/>
              <a:gd name="connsiteY24" fmla="*/ 4746 h 15590"/>
              <a:gd name="connsiteX25" fmla="*/ 8195 w 21600"/>
              <a:gd name="connsiteY25" fmla="*/ 2090 h 15590"/>
              <a:gd name="connsiteX26" fmla="*/ 9893 w 21600"/>
              <a:gd name="connsiteY26" fmla="*/ 2090 h 15590"/>
              <a:gd name="connsiteX27" fmla="*/ 10990 w 21600"/>
              <a:gd name="connsiteY27" fmla="*/ 4746 h 15590"/>
              <a:gd name="connsiteX28" fmla="*/ 9893 w 21600"/>
              <a:gd name="connsiteY28" fmla="*/ 7403 h 15590"/>
              <a:gd name="connsiteX0" fmla="*/ 21600 w 21704"/>
              <a:gd name="connsiteY0" fmla="*/ 4755 h 15590"/>
              <a:gd name="connsiteX1" fmla="*/ 14049 w 21704"/>
              <a:gd name="connsiteY1" fmla="*/ 4625 h 15590"/>
              <a:gd name="connsiteX2" fmla="*/ 11496 w 21704"/>
              <a:gd name="connsiteY2" fmla="*/ 4625 h 15590"/>
              <a:gd name="connsiteX3" fmla="*/ 9650 w 21704"/>
              <a:gd name="connsiteY3" fmla="*/ 1263 h 15590"/>
              <a:gd name="connsiteX4" fmla="*/ 9408 w 21704"/>
              <a:gd name="connsiteY4" fmla="*/ 1088 h 15590"/>
              <a:gd name="connsiteX5" fmla="*/ 5748 w 21704"/>
              <a:gd name="connsiteY5" fmla="*/ 0 h 15590"/>
              <a:gd name="connsiteX6" fmla="*/ 0 w 21704"/>
              <a:gd name="connsiteY6" fmla="*/ 4746 h 15590"/>
              <a:gd name="connsiteX7" fmla="*/ 5748 w 21704"/>
              <a:gd name="connsiteY7" fmla="*/ 9493 h 15590"/>
              <a:gd name="connsiteX8" fmla="*/ 9049 w 21704"/>
              <a:gd name="connsiteY8" fmla="*/ 8631 h 15590"/>
              <a:gd name="connsiteX9" fmla="*/ 8933 w 21704"/>
              <a:gd name="connsiteY9" fmla="*/ 8727 h 15590"/>
              <a:gd name="connsiteX10" fmla="*/ 10990 w 21704"/>
              <a:gd name="connsiteY10" fmla="*/ 10390 h 15590"/>
              <a:gd name="connsiteX11" fmla="*/ 10020 w 21704"/>
              <a:gd name="connsiteY11" fmla="*/ 12472 h 15590"/>
              <a:gd name="connsiteX12" fmla="*/ 13795 w 21704"/>
              <a:gd name="connsiteY12" fmla="*/ 15590 h 15590"/>
              <a:gd name="connsiteX13" fmla="*/ 17571 w 21704"/>
              <a:gd name="connsiteY13" fmla="*/ 12472 h 15590"/>
              <a:gd name="connsiteX14" fmla="*/ 13795 w 21704"/>
              <a:gd name="connsiteY14" fmla="*/ 9354 h 15590"/>
              <a:gd name="connsiteX15" fmla="*/ 11211 w 21704"/>
              <a:gd name="connsiteY15" fmla="*/ 10199 h 15590"/>
              <a:gd name="connsiteX16" fmla="*/ 9176 w 21704"/>
              <a:gd name="connsiteY16" fmla="*/ 8553 h 15590"/>
              <a:gd name="connsiteX17" fmla="*/ 11496 w 21704"/>
              <a:gd name="connsiteY17" fmla="*/ 4868 h 15590"/>
              <a:gd name="connsiteX18" fmla="*/ 14048 w 21704"/>
              <a:gd name="connsiteY18" fmla="*/ 4868 h 15590"/>
              <a:gd name="connsiteX19" fmla="*/ 17824 w 21704"/>
              <a:gd name="connsiteY19" fmla="*/ 7873 h 15590"/>
              <a:gd name="connsiteX20" fmla="*/ 21600 w 21704"/>
              <a:gd name="connsiteY20" fmla="*/ 4755 h 15590"/>
              <a:gd name="connsiteX21" fmla="*/ 9893 w 21704"/>
              <a:gd name="connsiteY21" fmla="*/ 7403 h 15590"/>
              <a:gd name="connsiteX22" fmla="*/ 8195 w 21704"/>
              <a:gd name="connsiteY22" fmla="*/ 7403 h 15590"/>
              <a:gd name="connsiteX23" fmla="*/ 7098 w 21704"/>
              <a:gd name="connsiteY23" fmla="*/ 4746 h 15590"/>
              <a:gd name="connsiteX24" fmla="*/ 8195 w 21704"/>
              <a:gd name="connsiteY24" fmla="*/ 2090 h 15590"/>
              <a:gd name="connsiteX25" fmla="*/ 9893 w 21704"/>
              <a:gd name="connsiteY25" fmla="*/ 2090 h 15590"/>
              <a:gd name="connsiteX26" fmla="*/ 10990 w 21704"/>
              <a:gd name="connsiteY26" fmla="*/ 4746 h 15590"/>
              <a:gd name="connsiteX27" fmla="*/ 9893 w 21704"/>
              <a:gd name="connsiteY27" fmla="*/ 7403 h 15590"/>
              <a:gd name="connsiteX0" fmla="*/ 17824 w 17824"/>
              <a:gd name="connsiteY0" fmla="*/ 7873 h 15590"/>
              <a:gd name="connsiteX1" fmla="*/ 14049 w 17824"/>
              <a:gd name="connsiteY1" fmla="*/ 4625 h 15590"/>
              <a:gd name="connsiteX2" fmla="*/ 11496 w 17824"/>
              <a:gd name="connsiteY2" fmla="*/ 4625 h 15590"/>
              <a:gd name="connsiteX3" fmla="*/ 9650 w 17824"/>
              <a:gd name="connsiteY3" fmla="*/ 1263 h 15590"/>
              <a:gd name="connsiteX4" fmla="*/ 9408 w 17824"/>
              <a:gd name="connsiteY4" fmla="*/ 1088 h 15590"/>
              <a:gd name="connsiteX5" fmla="*/ 5748 w 17824"/>
              <a:gd name="connsiteY5" fmla="*/ 0 h 15590"/>
              <a:gd name="connsiteX6" fmla="*/ 0 w 17824"/>
              <a:gd name="connsiteY6" fmla="*/ 4746 h 15590"/>
              <a:gd name="connsiteX7" fmla="*/ 5748 w 17824"/>
              <a:gd name="connsiteY7" fmla="*/ 9493 h 15590"/>
              <a:gd name="connsiteX8" fmla="*/ 9049 w 17824"/>
              <a:gd name="connsiteY8" fmla="*/ 8631 h 15590"/>
              <a:gd name="connsiteX9" fmla="*/ 8933 w 17824"/>
              <a:gd name="connsiteY9" fmla="*/ 8727 h 15590"/>
              <a:gd name="connsiteX10" fmla="*/ 10990 w 17824"/>
              <a:gd name="connsiteY10" fmla="*/ 10390 h 15590"/>
              <a:gd name="connsiteX11" fmla="*/ 10020 w 17824"/>
              <a:gd name="connsiteY11" fmla="*/ 12472 h 15590"/>
              <a:gd name="connsiteX12" fmla="*/ 13795 w 17824"/>
              <a:gd name="connsiteY12" fmla="*/ 15590 h 15590"/>
              <a:gd name="connsiteX13" fmla="*/ 17571 w 17824"/>
              <a:gd name="connsiteY13" fmla="*/ 12472 h 15590"/>
              <a:gd name="connsiteX14" fmla="*/ 13795 w 17824"/>
              <a:gd name="connsiteY14" fmla="*/ 9354 h 15590"/>
              <a:gd name="connsiteX15" fmla="*/ 11211 w 17824"/>
              <a:gd name="connsiteY15" fmla="*/ 10199 h 15590"/>
              <a:gd name="connsiteX16" fmla="*/ 9176 w 17824"/>
              <a:gd name="connsiteY16" fmla="*/ 8553 h 15590"/>
              <a:gd name="connsiteX17" fmla="*/ 11496 w 17824"/>
              <a:gd name="connsiteY17" fmla="*/ 4868 h 15590"/>
              <a:gd name="connsiteX18" fmla="*/ 14048 w 17824"/>
              <a:gd name="connsiteY18" fmla="*/ 4868 h 15590"/>
              <a:gd name="connsiteX19" fmla="*/ 17824 w 17824"/>
              <a:gd name="connsiteY19" fmla="*/ 7873 h 15590"/>
              <a:gd name="connsiteX20" fmla="*/ 9893 w 17824"/>
              <a:gd name="connsiteY20" fmla="*/ 7403 h 15590"/>
              <a:gd name="connsiteX21" fmla="*/ 8195 w 17824"/>
              <a:gd name="connsiteY21" fmla="*/ 7403 h 15590"/>
              <a:gd name="connsiteX22" fmla="*/ 7098 w 17824"/>
              <a:gd name="connsiteY22" fmla="*/ 4746 h 15590"/>
              <a:gd name="connsiteX23" fmla="*/ 8195 w 17824"/>
              <a:gd name="connsiteY23" fmla="*/ 2090 h 15590"/>
              <a:gd name="connsiteX24" fmla="*/ 9893 w 17824"/>
              <a:gd name="connsiteY24" fmla="*/ 2090 h 15590"/>
              <a:gd name="connsiteX25" fmla="*/ 10990 w 17824"/>
              <a:gd name="connsiteY25" fmla="*/ 4746 h 15590"/>
              <a:gd name="connsiteX26" fmla="*/ 9893 w 17824"/>
              <a:gd name="connsiteY26" fmla="*/ 7403 h 15590"/>
              <a:gd name="connsiteX0" fmla="*/ 14048 w 17571"/>
              <a:gd name="connsiteY0" fmla="*/ 4868 h 15590"/>
              <a:gd name="connsiteX1" fmla="*/ 14049 w 17571"/>
              <a:gd name="connsiteY1" fmla="*/ 4625 h 15590"/>
              <a:gd name="connsiteX2" fmla="*/ 11496 w 17571"/>
              <a:gd name="connsiteY2" fmla="*/ 4625 h 15590"/>
              <a:gd name="connsiteX3" fmla="*/ 9650 w 17571"/>
              <a:gd name="connsiteY3" fmla="*/ 1263 h 15590"/>
              <a:gd name="connsiteX4" fmla="*/ 9408 w 17571"/>
              <a:gd name="connsiteY4" fmla="*/ 1088 h 15590"/>
              <a:gd name="connsiteX5" fmla="*/ 5748 w 17571"/>
              <a:gd name="connsiteY5" fmla="*/ 0 h 15590"/>
              <a:gd name="connsiteX6" fmla="*/ 0 w 17571"/>
              <a:gd name="connsiteY6" fmla="*/ 4746 h 15590"/>
              <a:gd name="connsiteX7" fmla="*/ 5748 w 17571"/>
              <a:gd name="connsiteY7" fmla="*/ 9493 h 15590"/>
              <a:gd name="connsiteX8" fmla="*/ 9049 w 17571"/>
              <a:gd name="connsiteY8" fmla="*/ 8631 h 15590"/>
              <a:gd name="connsiteX9" fmla="*/ 8933 w 17571"/>
              <a:gd name="connsiteY9" fmla="*/ 8727 h 15590"/>
              <a:gd name="connsiteX10" fmla="*/ 10990 w 17571"/>
              <a:gd name="connsiteY10" fmla="*/ 10390 h 15590"/>
              <a:gd name="connsiteX11" fmla="*/ 10020 w 17571"/>
              <a:gd name="connsiteY11" fmla="*/ 12472 h 15590"/>
              <a:gd name="connsiteX12" fmla="*/ 13795 w 17571"/>
              <a:gd name="connsiteY12" fmla="*/ 15590 h 15590"/>
              <a:gd name="connsiteX13" fmla="*/ 17571 w 17571"/>
              <a:gd name="connsiteY13" fmla="*/ 12472 h 15590"/>
              <a:gd name="connsiteX14" fmla="*/ 13795 w 17571"/>
              <a:gd name="connsiteY14" fmla="*/ 9354 h 15590"/>
              <a:gd name="connsiteX15" fmla="*/ 11211 w 17571"/>
              <a:gd name="connsiteY15" fmla="*/ 10199 h 15590"/>
              <a:gd name="connsiteX16" fmla="*/ 9176 w 17571"/>
              <a:gd name="connsiteY16" fmla="*/ 8553 h 15590"/>
              <a:gd name="connsiteX17" fmla="*/ 11496 w 17571"/>
              <a:gd name="connsiteY17" fmla="*/ 4868 h 15590"/>
              <a:gd name="connsiteX18" fmla="*/ 14048 w 17571"/>
              <a:gd name="connsiteY18" fmla="*/ 4868 h 15590"/>
              <a:gd name="connsiteX19" fmla="*/ 9893 w 17571"/>
              <a:gd name="connsiteY19" fmla="*/ 7403 h 15590"/>
              <a:gd name="connsiteX20" fmla="*/ 8195 w 17571"/>
              <a:gd name="connsiteY20" fmla="*/ 7403 h 15590"/>
              <a:gd name="connsiteX21" fmla="*/ 7098 w 17571"/>
              <a:gd name="connsiteY21" fmla="*/ 4746 h 15590"/>
              <a:gd name="connsiteX22" fmla="*/ 8195 w 17571"/>
              <a:gd name="connsiteY22" fmla="*/ 2090 h 15590"/>
              <a:gd name="connsiteX23" fmla="*/ 9893 w 17571"/>
              <a:gd name="connsiteY23" fmla="*/ 2090 h 15590"/>
              <a:gd name="connsiteX24" fmla="*/ 10990 w 17571"/>
              <a:gd name="connsiteY24" fmla="*/ 4746 h 15590"/>
              <a:gd name="connsiteX25" fmla="*/ 9893 w 17571"/>
              <a:gd name="connsiteY25" fmla="*/ 7403 h 15590"/>
              <a:gd name="connsiteX0" fmla="*/ 11496 w 17571"/>
              <a:gd name="connsiteY0" fmla="*/ 4868 h 15590"/>
              <a:gd name="connsiteX1" fmla="*/ 14049 w 17571"/>
              <a:gd name="connsiteY1" fmla="*/ 4625 h 15590"/>
              <a:gd name="connsiteX2" fmla="*/ 11496 w 17571"/>
              <a:gd name="connsiteY2" fmla="*/ 4625 h 15590"/>
              <a:gd name="connsiteX3" fmla="*/ 9650 w 17571"/>
              <a:gd name="connsiteY3" fmla="*/ 1263 h 15590"/>
              <a:gd name="connsiteX4" fmla="*/ 9408 w 17571"/>
              <a:gd name="connsiteY4" fmla="*/ 1088 h 15590"/>
              <a:gd name="connsiteX5" fmla="*/ 5748 w 17571"/>
              <a:gd name="connsiteY5" fmla="*/ 0 h 15590"/>
              <a:gd name="connsiteX6" fmla="*/ 0 w 17571"/>
              <a:gd name="connsiteY6" fmla="*/ 4746 h 15590"/>
              <a:gd name="connsiteX7" fmla="*/ 5748 w 17571"/>
              <a:gd name="connsiteY7" fmla="*/ 9493 h 15590"/>
              <a:gd name="connsiteX8" fmla="*/ 9049 w 17571"/>
              <a:gd name="connsiteY8" fmla="*/ 8631 h 15590"/>
              <a:gd name="connsiteX9" fmla="*/ 8933 w 17571"/>
              <a:gd name="connsiteY9" fmla="*/ 8727 h 15590"/>
              <a:gd name="connsiteX10" fmla="*/ 10990 w 17571"/>
              <a:gd name="connsiteY10" fmla="*/ 10390 h 15590"/>
              <a:gd name="connsiteX11" fmla="*/ 10020 w 17571"/>
              <a:gd name="connsiteY11" fmla="*/ 12472 h 15590"/>
              <a:gd name="connsiteX12" fmla="*/ 13795 w 17571"/>
              <a:gd name="connsiteY12" fmla="*/ 15590 h 15590"/>
              <a:gd name="connsiteX13" fmla="*/ 17571 w 17571"/>
              <a:gd name="connsiteY13" fmla="*/ 12472 h 15590"/>
              <a:gd name="connsiteX14" fmla="*/ 13795 w 17571"/>
              <a:gd name="connsiteY14" fmla="*/ 9354 h 15590"/>
              <a:gd name="connsiteX15" fmla="*/ 11211 w 17571"/>
              <a:gd name="connsiteY15" fmla="*/ 10199 h 15590"/>
              <a:gd name="connsiteX16" fmla="*/ 9176 w 17571"/>
              <a:gd name="connsiteY16" fmla="*/ 8553 h 15590"/>
              <a:gd name="connsiteX17" fmla="*/ 11496 w 17571"/>
              <a:gd name="connsiteY17" fmla="*/ 4868 h 15590"/>
              <a:gd name="connsiteX18" fmla="*/ 9893 w 17571"/>
              <a:gd name="connsiteY18" fmla="*/ 7403 h 15590"/>
              <a:gd name="connsiteX19" fmla="*/ 8195 w 17571"/>
              <a:gd name="connsiteY19" fmla="*/ 7403 h 15590"/>
              <a:gd name="connsiteX20" fmla="*/ 7098 w 17571"/>
              <a:gd name="connsiteY20" fmla="*/ 4746 h 15590"/>
              <a:gd name="connsiteX21" fmla="*/ 8195 w 17571"/>
              <a:gd name="connsiteY21" fmla="*/ 2090 h 15590"/>
              <a:gd name="connsiteX22" fmla="*/ 9893 w 17571"/>
              <a:gd name="connsiteY22" fmla="*/ 2090 h 15590"/>
              <a:gd name="connsiteX23" fmla="*/ 10990 w 17571"/>
              <a:gd name="connsiteY23" fmla="*/ 4746 h 15590"/>
              <a:gd name="connsiteX24" fmla="*/ 9893 w 17571"/>
              <a:gd name="connsiteY24" fmla="*/ 7403 h 15590"/>
              <a:gd name="connsiteX0" fmla="*/ 11496 w 17571"/>
              <a:gd name="connsiteY0" fmla="*/ 4868 h 15590"/>
              <a:gd name="connsiteX1" fmla="*/ 11496 w 17571"/>
              <a:gd name="connsiteY1" fmla="*/ 4625 h 15590"/>
              <a:gd name="connsiteX2" fmla="*/ 9650 w 17571"/>
              <a:gd name="connsiteY2" fmla="*/ 1263 h 15590"/>
              <a:gd name="connsiteX3" fmla="*/ 9408 w 17571"/>
              <a:gd name="connsiteY3" fmla="*/ 1088 h 15590"/>
              <a:gd name="connsiteX4" fmla="*/ 5748 w 17571"/>
              <a:gd name="connsiteY4" fmla="*/ 0 h 15590"/>
              <a:gd name="connsiteX5" fmla="*/ 0 w 17571"/>
              <a:gd name="connsiteY5" fmla="*/ 4746 h 15590"/>
              <a:gd name="connsiteX6" fmla="*/ 5748 w 17571"/>
              <a:gd name="connsiteY6" fmla="*/ 9493 h 15590"/>
              <a:gd name="connsiteX7" fmla="*/ 9049 w 17571"/>
              <a:gd name="connsiteY7" fmla="*/ 8631 h 15590"/>
              <a:gd name="connsiteX8" fmla="*/ 8933 w 17571"/>
              <a:gd name="connsiteY8" fmla="*/ 8727 h 15590"/>
              <a:gd name="connsiteX9" fmla="*/ 10990 w 17571"/>
              <a:gd name="connsiteY9" fmla="*/ 10390 h 15590"/>
              <a:gd name="connsiteX10" fmla="*/ 10020 w 17571"/>
              <a:gd name="connsiteY10" fmla="*/ 12472 h 15590"/>
              <a:gd name="connsiteX11" fmla="*/ 13795 w 17571"/>
              <a:gd name="connsiteY11" fmla="*/ 15590 h 15590"/>
              <a:gd name="connsiteX12" fmla="*/ 17571 w 17571"/>
              <a:gd name="connsiteY12" fmla="*/ 12472 h 15590"/>
              <a:gd name="connsiteX13" fmla="*/ 13795 w 17571"/>
              <a:gd name="connsiteY13" fmla="*/ 9354 h 15590"/>
              <a:gd name="connsiteX14" fmla="*/ 11211 w 17571"/>
              <a:gd name="connsiteY14" fmla="*/ 10199 h 15590"/>
              <a:gd name="connsiteX15" fmla="*/ 9176 w 17571"/>
              <a:gd name="connsiteY15" fmla="*/ 8553 h 15590"/>
              <a:gd name="connsiteX16" fmla="*/ 11496 w 17571"/>
              <a:gd name="connsiteY16" fmla="*/ 4868 h 15590"/>
              <a:gd name="connsiteX17" fmla="*/ 9893 w 17571"/>
              <a:gd name="connsiteY17" fmla="*/ 7403 h 15590"/>
              <a:gd name="connsiteX18" fmla="*/ 8195 w 17571"/>
              <a:gd name="connsiteY18" fmla="*/ 7403 h 15590"/>
              <a:gd name="connsiteX19" fmla="*/ 7098 w 17571"/>
              <a:gd name="connsiteY19" fmla="*/ 4746 h 15590"/>
              <a:gd name="connsiteX20" fmla="*/ 8195 w 17571"/>
              <a:gd name="connsiteY20" fmla="*/ 2090 h 15590"/>
              <a:gd name="connsiteX21" fmla="*/ 9893 w 17571"/>
              <a:gd name="connsiteY21" fmla="*/ 2090 h 15590"/>
              <a:gd name="connsiteX22" fmla="*/ 10990 w 17571"/>
              <a:gd name="connsiteY22" fmla="*/ 4746 h 15590"/>
              <a:gd name="connsiteX23" fmla="*/ 9893 w 17571"/>
              <a:gd name="connsiteY23" fmla="*/ 7403 h 15590"/>
              <a:gd name="connsiteX0" fmla="*/ 11496 w 17627"/>
              <a:gd name="connsiteY0" fmla="*/ 4868 h 15590"/>
              <a:gd name="connsiteX1" fmla="*/ 11496 w 17627"/>
              <a:gd name="connsiteY1" fmla="*/ 4625 h 15590"/>
              <a:gd name="connsiteX2" fmla="*/ 9650 w 17627"/>
              <a:gd name="connsiteY2" fmla="*/ 1263 h 15590"/>
              <a:gd name="connsiteX3" fmla="*/ 9408 w 17627"/>
              <a:gd name="connsiteY3" fmla="*/ 1088 h 15590"/>
              <a:gd name="connsiteX4" fmla="*/ 5748 w 17627"/>
              <a:gd name="connsiteY4" fmla="*/ 0 h 15590"/>
              <a:gd name="connsiteX5" fmla="*/ 0 w 17627"/>
              <a:gd name="connsiteY5" fmla="*/ 4746 h 15590"/>
              <a:gd name="connsiteX6" fmla="*/ 5748 w 17627"/>
              <a:gd name="connsiteY6" fmla="*/ 9493 h 15590"/>
              <a:gd name="connsiteX7" fmla="*/ 9049 w 17627"/>
              <a:gd name="connsiteY7" fmla="*/ 8631 h 15590"/>
              <a:gd name="connsiteX8" fmla="*/ 8933 w 17627"/>
              <a:gd name="connsiteY8" fmla="*/ 8727 h 15590"/>
              <a:gd name="connsiteX9" fmla="*/ 10990 w 17627"/>
              <a:gd name="connsiteY9" fmla="*/ 10390 h 15590"/>
              <a:gd name="connsiteX10" fmla="*/ 10020 w 17627"/>
              <a:gd name="connsiteY10" fmla="*/ 12472 h 15590"/>
              <a:gd name="connsiteX11" fmla="*/ 13795 w 17627"/>
              <a:gd name="connsiteY11" fmla="*/ 15590 h 15590"/>
              <a:gd name="connsiteX12" fmla="*/ 17571 w 17627"/>
              <a:gd name="connsiteY12" fmla="*/ 12472 h 15590"/>
              <a:gd name="connsiteX13" fmla="*/ 11211 w 17627"/>
              <a:gd name="connsiteY13" fmla="*/ 10199 h 15590"/>
              <a:gd name="connsiteX14" fmla="*/ 9176 w 17627"/>
              <a:gd name="connsiteY14" fmla="*/ 8553 h 15590"/>
              <a:gd name="connsiteX15" fmla="*/ 11496 w 17627"/>
              <a:gd name="connsiteY15" fmla="*/ 4868 h 15590"/>
              <a:gd name="connsiteX16" fmla="*/ 9893 w 17627"/>
              <a:gd name="connsiteY16" fmla="*/ 7403 h 15590"/>
              <a:gd name="connsiteX17" fmla="*/ 8195 w 17627"/>
              <a:gd name="connsiteY17" fmla="*/ 7403 h 15590"/>
              <a:gd name="connsiteX18" fmla="*/ 7098 w 17627"/>
              <a:gd name="connsiteY18" fmla="*/ 4746 h 15590"/>
              <a:gd name="connsiteX19" fmla="*/ 8195 w 17627"/>
              <a:gd name="connsiteY19" fmla="*/ 2090 h 15590"/>
              <a:gd name="connsiteX20" fmla="*/ 9893 w 17627"/>
              <a:gd name="connsiteY20" fmla="*/ 2090 h 15590"/>
              <a:gd name="connsiteX21" fmla="*/ 10990 w 17627"/>
              <a:gd name="connsiteY21" fmla="*/ 4746 h 15590"/>
              <a:gd name="connsiteX22" fmla="*/ 9893 w 17627"/>
              <a:gd name="connsiteY22" fmla="*/ 7403 h 15590"/>
              <a:gd name="connsiteX0" fmla="*/ 11496 w 13808"/>
              <a:gd name="connsiteY0" fmla="*/ 4868 h 15641"/>
              <a:gd name="connsiteX1" fmla="*/ 11496 w 13808"/>
              <a:gd name="connsiteY1" fmla="*/ 4625 h 15641"/>
              <a:gd name="connsiteX2" fmla="*/ 9650 w 13808"/>
              <a:gd name="connsiteY2" fmla="*/ 1263 h 15641"/>
              <a:gd name="connsiteX3" fmla="*/ 9408 w 13808"/>
              <a:gd name="connsiteY3" fmla="*/ 1088 h 15641"/>
              <a:gd name="connsiteX4" fmla="*/ 5748 w 13808"/>
              <a:gd name="connsiteY4" fmla="*/ 0 h 15641"/>
              <a:gd name="connsiteX5" fmla="*/ 0 w 13808"/>
              <a:gd name="connsiteY5" fmla="*/ 4746 h 15641"/>
              <a:gd name="connsiteX6" fmla="*/ 5748 w 13808"/>
              <a:gd name="connsiteY6" fmla="*/ 9493 h 15641"/>
              <a:gd name="connsiteX7" fmla="*/ 9049 w 13808"/>
              <a:gd name="connsiteY7" fmla="*/ 8631 h 15641"/>
              <a:gd name="connsiteX8" fmla="*/ 8933 w 13808"/>
              <a:gd name="connsiteY8" fmla="*/ 8727 h 15641"/>
              <a:gd name="connsiteX9" fmla="*/ 10990 w 13808"/>
              <a:gd name="connsiteY9" fmla="*/ 10390 h 15641"/>
              <a:gd name="connsiteX10" fmla="*/ 10020 w 13808"/>
              <a:gd name="connsiteY10" fmla="*/ 12472 h 15641"/>
              <a:gd name="connsiteX11" fmla="*/ 13795 w 13808"/>
              <a:gd name="connsiteY11" fmla="*/ 15590 h 15641"/>
              <a:gd name="connsiteX12" fmla="*/ 11211 w 13808"/>
              <a:gd name="connsiteY12" fmla="*/ 10199 h 15641"/>
              <a:gd name="connsiteX13" fmla="*/ 9176 w 13808"/>
              <a:gd name="connsiteY13" fmla="*/ 8553 h 15641"/>
              <a:gd name="connsiteX14" fmla="*/ 11496 w 13808"/>
              <a:gd name="connsiteY14" fmla="*/ 4868 h 15641"/>
              <a:gd name="connsiteX15" fmla="*/ 9893 w 13808"/>
              <a:gd name="connsiteY15" fmla="*/ 7403 h 15641"/>
              <a:gd name="connsiteX16" fmla="*/ 8195 w 13808"/>
              <a:gd name="connsiteY16" fmla="*/ 7403 h 15641"/>
              <a:gd name="connsiteX17" fmla="*/ 7098 w 13808"/>
              <a:gd name="connsiteY17" fmla="*/ 4746 h 15641"/>
              <a:gd name="connsiteX18" fmla="*/ 8195 w 13808"/>
              <a:gd name="connsiteY18" fmla="*/ 2090 h 15641"/>
              <a:gd name="connsiteX19" fmla="*/ 9893 w 13808"/>
              <a:gd name="connsiteY19" fmla="*/ 2090 h 15641"/>
              <a:gd name="connsiteX20" fmla="*/ 10990 w 13808"/>
              <a:gd name="connsiteY20" fmla="*/ 4746 h 15641"/>
              <a:gd name="connsiteX21" fmla="*/ 9893 w 13808"/>
              <a:gd name="connsiteY21" fmla="*/ 7403 h 15641"/>
              <a:gd name="connsiteX0" fmla="*/ 11496 w 11496"/>
              <a:gd name="connsiteY0" fmla="*/ 4868 h 12472"/>
              <a:gd name="connsiteX1" fmla="*/ 11496 w 11496"/>
              <a:gd name="connsiteY1" fmla="*/ 4625 h 12472"/>
              <a:gd name="connsiteX2" fmla="*/ 9650 w 11496"/>
              <a:gd name="connsiteY2" fmla="*/ 1263 h 12472"/>
              <a:gd name="connsiteX3" fmla="*/ 9408 w 11496"/>
              <a:gd name="connsiteY3" fmla="*/ 1088 h 12472"/>
              <a:gd name="connsiteX4" fmla="*/ 5748 w 11496"/>
              <a:gd name="connsiteY4" fmla="*/ 0 h 12472"/>
              <a:gd name="connsiteX5" fmla="*/ 0 w 11496"/>
              <a:gd name="connsiteY5" fmla="*/ 4746 h 12472"/>
              <a:gd name="connsiteX6" fmla="*/ 5748 w 11496"/>
              <a:gd name="connsiteY6" fmla="*/ 9493 h 12472"/>
              <a:gd name="connsiteX7" fmla="*/ 9049 w 11496"/>
              <a:gd name="connsiteY7" fmla="*/ 8631 h 12472"/>
              <a:gd name="connsiteX8" fmla="*/ 8933 w 11496"/>
              <a:gd name="connsiteY8" fmla="*/ 8727 h 12472"/>
              <a:gd name="connsiteX9" fmla="*/ 10990 w 11496"/>
              <a:gd name="connsiteY9" fmla="*/ 10390 h 12472"/>
              <a:gd name="connsiteX10" fmla="*/ 10020 w 11496"/>
              <a:gd name="connsiteY10" fmla="*/ 12472 h 12472"/>
              <a:gd name="connsiteX11" fmla="*/ 11211 w 11496"/>
              <a:gd name="connsiteY11" fmla="*/ 10199 h 12472"/>
              <a:gd name="connsiteX12" fmla="*/ 9176 w 11496"/>
              <a:gd name="connsiteY12" fmla="*/ 8553 h 12472"/>
              <a:gd name="connsiteX13" fmla="*/ 11496 w 11496"/>
              <a:gd name="connsiteY13" fmla="*/ 4868 h 12472"/>
              <a:gd name="connsiteX14" fmla="*/ 9893 w 11496"/>
              <a:gd name="connsiteY14" fmla="*/ 7403 h 12472"/>
              <a:gd name="connsiteX15" fmla="*/ 8195 w 11496"/>
              <a:gd name="connsiteY15" fmla="*/ 7403 h 12472"/>
              <a:gd name="connsiteX16" fmla="*/ 7098 w 11496"/>
              <a:gd name="connsiteY16" fmla="*/ 4746 h 12472"/>
              <a:gd name="connsiteX17" fmla="*/ 8195 w 11496"/>
              <a:gd name="connsiteY17" fmla="*/ 2090 h 12472"/>
              <a:gd name="connsiteX18" fmla="*/ 9893 w 11496"/>
              <a:gd name="connsiteY18" fmla="*/ 2090 h 12472"/>
              <a:gd name="connsiteX19" fmla="*/ 10990 w 11496"/>
              <a:gd name="connsiteY19" fmla="*/ 4746 h 12472"/>
              <a:gd name="connsiteX20" fmla="*/ 9893 w 11496"/>
              <a:gd name="connsiteY20" fmla="*/ 7403 h 12472"/>
              <a:gd name="connsiteX0" fmla="*/ 11496 w 11496"/>
              <a:gd name="connsiteY0" fmla="*/ 4868 h 10518"/>
              <a:gd name="connsiteX1" fmla="*/ 11496 w 11496"/>
              <a:gd name="connsiteY1" fmla="*/ 4625 h 10518"/>
              <a:gd name="connsiteX2" fmla="*/ 9650 w 11496"/>
              <a:gd name="connsiteY2" fmla="*/ 1263 h 10518"/>
              <a:gd name="connsiteX3" fmla="*/ 9408 w 11496"/>
              <a:gd name="connsiteY3" fmla="*/ 1088 h 10518"/>
              <a:gd name="connsiteX4" fmla="*/ 5748 w 11496"/>
              <a:gd name="connsiteY4" fmla="*/ 0 h 10518"/>
              <a:gd name="connsiteX5" fmla="*/ 0 w 11496"/>
              <a:gd name="connsiteY5" fmla="*/ 4746 h 10518"/>
              <a:gd name="connsiteX6" fmla="*/ 5748 w 11496"/>
              <a:gd name="connsiteY6" fmla="*/ 9493 h 10518"/>
              <a:gd name="connsiteX7" fmla="*/ 9049 w 11496"/>
              <a:gd name="connsiteY7" fmla="*/ 8631 h 10518"/>
              <a:gd name="connsiteX8" fmla="*/ 8933 w 11496"/>
              <a:gd name="connsiteY8" fmla="*/ 8727 h 10518"/>
              <a:gd name="connsiteX9" fmla="*/ 10990 w 11496"/>
              <a:gd name="connsiteY9" fmla="*/ 10390 h 10518"/>
              <a:gd name="connsiteX10" fmla="*/ 11211 w 11496"/>
              <a:gd name="connsiteY10" fmla="*/ 10199 h 10518"/>
              <a:gd name="connsiteX11" fmla="*/ 9176 w 11496"/>
              <a:gd name="connsiteY11" fmla="*/ 8553 h 10518"/>
              <a:gd name="connsiteX12" fmla="*/ 11496 w 11496"/>
              <a:gd name="connsiteY12" fmla="*/ 4868 h 10518"/>
              <a:gd name="connsiteX13" fmla="*/ 9893 w 11496"/>
              <a:gd name="connsiteY13" fmla="*/ 7403 h 10518"/>
              <a:gd name="connsiteX14" fmla="*/ 8195 w 11496"/>
              <a:gd name="connsiteY14" fmla="*/ 7403 h 10518"/>
              <a:gd name="connsiteX15" fmla="*/ 7098 w 11496"/>
              <a:gd name="connsiteY15" fmla="*/ 4746 h 10518"/>
              <a:gd name="connsiteX16" fmla="*/ 8195 w 11496"/>
              <a:gd name="connsiteY16" fmla="*/ 2090 h 10518"/>
              <a:gd name="connsiteX17" fmla="*/ 9893 w 11496"/>
              <a:gd name="connsiteY17" fmla="*/ 2090 h 10518"/>
              <a:gd name="connsiteX18" fmla="*/ 10990 w 11496"/>
              <a:gd name="connsiteY18" fmla="*/ 4746 h 10518"/>
              <a:gd name="connsiteX19" fmla="*/ 9893 w 11496"/>
              <a:gd name="connsiteY19" fmla="*/ 7403 h 10518"/>
              <a:gd name="connsiteX0" fmla="*/ 11496 w 11496"/>
              <a:gd name="connsiteY0" fmla="*/ 4868 h 10390"/>
              <a:gd name="connsiteX1" fmla="*/ 11496 w 11496"/>
              <a:gd name="connsiteY1" fmla="*/ 4625 h 10390"/>
              <a:gd name="connsiteX2" fmla="*/ 9650 w 11496"/>
              <a:gd name="connsiteY2" fmla="*/ 1263 h 10390"/>
              <a:gd name="connsiteX3" fmla="*/ 9408 w 11496"/>
              <a:gd name="connsiteY3" fmla="*/ 1088 h 10390"/>
              <a:gd name="connsiteX4" fmla="*/ 5748 w 11496"/>
              <a:gd name="connsiteY4" fmla="*/ 0 h 10390"/>
              <a:gd name="connsiteX5" fmla="*/ 0 w 11496"/>
              <a:gd name="connsiteY5" fmla="*/ 4746 h 10390"/>
              <a:gd name="connsiteX6" fmla="*/ 5748 w 11496"/>
              <a:gd name="connsiteY6" fmla="*/ 9493 h 10390"/>
              <a:gd name="connsiteX7" fmla="*/ 9049 w 11496"/>
              <a:gd name="connsiteY7" fmla="*/ 8631 h 10390"/>
              <a:gd name="connsiteX8" fmla="*/ 8933 w 11496"/>
              <a:gd name="connsiteY8" fmla="*/ 8727 h 10390"/>
              <a:gd name="connsiteX9" fmla="*/ 10990 w 11496"/>
              <a:gd name="connsiteY9" fmla="*/ 10390 h 10390"/>
              <a:gd name="connsiteX10" fmla="*/ 9176 w 11496"/>
              <a:gd name="connsiteY10" fmla="*/ 8553 h 10390"/>
              <a:gd name="connsiteX11" fmla="*/ 11496 w 11496"/>
              <a:gd name="connsiteY11" fmla="*/ 4868 h 10390"/>
              <a:gd name="connsiteX12" fmla="*/ 9893 w 11496"/>
              <a:gd name="connsiteY12" fmla="*/ 7403 h 10390"/>
              <a:gd name="connsiteX13" fmla="*/ 8195 w 11496"/>
              <a:gd name="connsiteY13" fmla="*/ 7403 h 10390"/>
              <a:gd name="connsiteX14" fmla="*/ 7098 w 11496"/>
              <a:gd name="connsiteY14" fmla="*/ 4746 h 10390"/>
              <a:gd name="connsiteX15" fmla="*/ 8195 w 11496"/>
              <a:gd name="connsiteY15" fmla="*/ 2090 h 10390"/>
              <a:gd name="connsiteX16" fmla="*/ 9893 w 11496"/>
              <a:gd name="connsiteY16" fmla="*/ 2090 h 10390"/>
              <a:gd name="connsiteX17" fmla="*/ 10990 w 11496"/>
              <a:gd name="connsiteY17" fmla="*/ 4746 h 10390"/>
              <a:gd name="connsiteX18" fmla="*/ 9893 w 11496"/>
              <a:gd name="connsiteY18" fmla="*/ 7403 h 10390"/>
              <a:gd name="connsiteX0" fmla="*/ 11496 w 11496"/>
              <a:gd name="connsiteY0" fmla="*/ 4868 h 9493"/>
              <a:gd name="connsiteX1" fmla="*/ 11496 w 11496"/>
              <a:gd name="connsiteY1" fmla="*/ 4625 h 9493"/>
              <a:gd name="connsiteX2" fmla="*/ 9650 w 11496"/>
              <a:gd name="connsiteY2" fmla="*/ 1263 h 9493"/>
              <a:gd name="connsiteX3" fmla="*/ 9408 w 11496"/>
              <a:gd name="connsiteY3" fmla="*/ 1088 h 9493"/>
              <a:gd name="connsiteX4" fmla="*/ 5748 w 11496"/>
              <a:gd name="connsiteY4" fmla="*/ 0 h 9493"/>
              <a:gd name="connsiteX5" fmla="*/ 0 w 11496"/>
              <a:gd name="connsiteY5" fmla="*/ 4746 h 9493"/>
              <a:gd name="connsiteX6" fmla="*/ 5748 w 11496"/>
              <a:gd name="connsiteY6" fmla="*/ 9493 h 9493"/>
              <a:gd name="connsiteX7" fmla="*/ 9049 w 11496"/>
              <a:gd name="connsiteY7" fmla="*/ 8631 h 9493"/>
              <a:gd name="connsiteX8" fmla="*/ 8933 w 11496"/>
              <a:gd name="connsiteY8" fmla="*/ 8727 h 9493"/>
              <a:gd name="connsiteX9" fmla="*/ 9176 w 11496"/>
              <a:gd name="connsiteY9" fmla="*/ 8553 h 9493"/>
              <a:gd name="connsiteX10" fmla="*/ 11496 w 11496"/>
              <a:gd name="connsiteY10" fmla="*/ 4868 h 9493"/>
              <a:gd name="connsiteX11" fmla="*/ 9893 w 11496"/>
              <a:gd name="connsiteY11" fmla="*/ 7403 h 9493"/>
              <a:gd name="connsiteX12" fmla="*/ 8195 w 11496"/>
              <a:gd name="connsiteY12" fmla="*/ 7403 h 9493"/>
              <a:gd name="connsiteX13" fmla="*/ 7098 w 11496"/>
              <a:gd name="connsiteY13" fmla="*/ 4746 h 9493"/>
              <a:gd name="connsiteX14" fmla="*/ 8195 w 11496"/>
              <a:gd name="connsiteY14" fmla="*/ 2090 h 9493"/>
              <a:gd name="connsiteX15" fmla="*/ 9893 w 11496"/>
              <a:gd name="connsiteY15" fmla="*/ 2090 h 9493"/>
              <a:gd name="connsiteX16" fmla="*/ 10990 w 11496"/>
              <a:gd name="connsiteY16" fmla="*/ 4746 h 9493"/>
              <a:gd name="connsiteX17" fmla="*/ 9893 w 11496"/>
              <a:gd name="connsiteY17" fmla="*/ 7403 h 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96" h="9493" extrusionOk="0">
                <a:moveTo>
                  <a:pt x="11496" y="4868"/>
                </a:moveTo>
                <a:lnTo>
                  <a:pt x="11496" y="4625"/>
                </a:lnTo>
                <a:cubicBezTo>
                  <a:pt x="11454" y="3292"/>
                  <a:pt x="10747" y="2099"/>
                  <a:pt x="9650" y="1263"/>
                </a:cubicBezTo>
                <a:lnTo>
                  <a:pt x="9408" y="1088"/>
                </a:lnTo>
                <a:cubicBezTo>
                  <a:pt x="8416" y="409"/>
                  <a:pt x="7140" y="0"/>
                  <a:pt x="5748" y="0"/>
                </a:cubicBezTo>
                <a:cubicBezTo>
                  <a:pt x="2573" y="0"/>
                  <a:pt x="0" y="2125"/>
                  <a:pt x="0" y="4746"/>
                </a:cubicBezTo>
                <a:cubicBezTo>
                  <a:pt x="0" y="7368"/>
                  <a:pt x="2573" y="9493"/>
                  <a:pt x="5748" y="9493"/>
                </a:cubicBezTo>
                <a:cubicBezTo>
                  <a:pt x="6982" y="9493"/>
                  <a:pt x="8121" y="9171"/>
                  <a:pt x="9049" y="8631"/>
                </a:cubicBezTo>
                <a:lnTo>
                  <a:pt x="8933" y="8727"/>
                </a:lnTo>
                <a:lnTo>
                  <a:pt x="9176" y="8553"/>
                </a:lnTo>
                <a:cubicBezTo>
                  <a:pt x="10547" y="7708"/>
                  <a:pt x="11443" y="6375"/>
                  <a:pt x="11496" y="4868"/>
                </a:cubicBezTo>
                <a:close/>
                <a:moveTo>
                  <a:pt x="9893" y="7403"/>
                </a:moveTo>
                <a:cubicBezTo>
                  <a:pt x="9461" y="7856"/>
                  <a:pt x="8627" y="7856"/>
                  <a:pt x="8195" y="7403"/>
                </a:cubicBezTo>
                <a:cubicBezTo>
                  <a:pt x="7509" y="6671"/>
                  <a:pt x="7098" y="5748"/>
                  <a:pt x="7098" y="4746"/>
                </a:cubicBezTo>
                <a:cubicBezTo>
                  <a:pt x="7098" y="3745"/>
                  <a:pt x="7509" y="2822"/>
                  <a:pt x="8195" y="2090"/>
                </a:cubicBezTo>
                <a:cubicBezTo>
                  <a:pt x="8627" y="1637"/>
                  <a:pt x="9461" y="1637"/>
                  <a:pt x="9893" y="2090"/>
                </a:cubicBezTo>
                <a:cubicBezTo>
                  <a:pt x="10579" y="2822"/>
                  <a:pt x="10990" y="3745"/>
                  <a:pt x="10990" y="4746"/>
                </a:cubicBezTo>
                <a:cubicBezTo>
                  <a:pt x="10990" y="5748"/>
                  <a:pt x="10579" y="6671"/>
                  <a:pt x="9893" y="7403"/>
                </a:cubicBezTo>
                <a:close/>
              </a:path>
            </a:pathLst>
          </a:custGeom>
          <a:solidFill>
            <a:schemeClr val="accent3"/>
          </a:solidFill>
          <a:ln w="12700">
            <a:miter lim="400000"/>
          </a:ln>
        </p:spPr>
        <p:txBody>
          <a:bodyPr lIns="28575" tIns="28575" rIns="28575" bIns="28575" anchor="ctr"/>
          <a:lstStyle/>
          <a:p>
            <a:pPr algn="ctr">
              <a:defRPr sz="3000">
                <a:solidFill>
                  <a:srgbClr val="FFFFFF"/>
                </a:solidFill>
              </a:defRPr>
            </a:pPr>
            <a:endParaRPr sz="2250" b="1">
              <a:solidFill>
                <a:schemeClr val="bg1"/>
              </a:solidFill>
            </a:endParaRPr>
          </a:p>
        </p:txBody>
      </p:sp>
      <p:sp>
        <p:nvSpPr>
          <p:cNvPr id="7" name="Shape">
            <a:extLst>
              <a:ext uri="{FF2B5EF4-FFF2-40B4-BE49-F238E27FC236}">
                <a16:creationId xmlns:a16="http://schemas.microsoft.com/office/drawing/2014/main" id="{FB582824-3A27-48BE-86E9-9A0A490A3DA9}"/>
              </a:ext>
            </a:extLst>
          </p:cNvPr>
          <p:cNvSpPr/>
          <p:nvPr/>
        </p:nvSpPr>
        <p:spPr>
          <a:xfrm>
            <a:off x="7622712" y="1348961"/>
            <a:ext cx="977660" cy="977732"/>
          </a:xfrm>
          <a:custGeom>
            <a:avLst/>
            <a:gdLst>
              <a:gd name="connsiteX0" fmla="*/ 18935 w 21600"/>
              <a:gd name="connsiteY0" fmla="*/ 10691 h 21600"/>
              <a:gd name="connsiteX1" fmla="*/ 16263 w 21600"/>
              <a:gd name="connsiteY1" fmla="*/ 14835 h 21600"/>
              <a:gd name="connsiteX2" fmla="*/ 14375 w 21600"/>
              <a:gd name="connsiteY2" fmla="*/ 14835 h 21600"/>
              <a:gd name="connsiteX3" fmla="*/ 12733 w 21600"/>
              <a:gd name="connsiteY3" fmla="*/ 9725 h 21600"/>
              <a:gd name="connsiteX4" fmla="*/ 14226 w 21600"/>
              <a:gd name="connsiteY4" fmla="*/ 7430 h 21600"/>
              <a:gd name="connsiteX5" fmla="*/ 16084 w 21600"/>
              <a:gd name="connsiteY5" fmla="*/ 8650 h 21600"/>
              <a:gd name="connsiteX6" fmla="*/ 18756 w 21600"/>
              <a:gd name="connsiteY6" fmla="*/ 4325 h 21600"/>
              <a:gd name="connsiteX7" fmla="*/ 16084 w 21600"/>
              <a:gd name="connsiteY7" fmla="*/ 0 h 21600"/>
              <a:gd name="connsiteX8" fmla="*/ 13412 w 21600"/>
              <a:gd name="connsiteY8" fmla="*/ 4325 h 21600"/>
              <a:gd name="connsiteX9" fmla="*/ 14077 w 21600"/>
              <a:gd name="connsiteY9" fmla="*/ 7176 h 21600"/>
              <a:gd name="connsiteX10" fmla="*/ 12569 w 21600"/>
              <a:gd name="connsiteY10" fmla="*/ 9495 h 21600"/>
              <a:gd name="connsiteX11" fmla="*/ 12651 w 21600"/>
              <a:gd name="connsiteY11" fmla="*/ 9628 h 21600"/>
              <a:gd name="connsiteX12" fmla="*/ 10315 w 21600"/>
              <a:gd name="connsiteY12" fmla="*/ 8432 h 21600"/>
              <a:gd name="connsiteX13" fmla="*/ 6732 w 21600"/>
              <a:gd name="connsiteY13" fmla="*/ 11887 h 21600"/>
              <a:gd name="connsiteX14" fmla="*/ 5105 w 21600"/>
              <a:gd name="connsiteY14" fmla="*/ 10425 h 21600"/>
              <a:gd name="connsiteX15" fmla="*/ 5344 w 21600"/>
              <a:gd name="connsiteY15" fmla="*/ 8638 h 21600"/>
              <a:gd name="connsiteX16" fmla="*/ 2672 w 21600"/>
              <a:gd name="connsiteY16" fmla="*/ 4313 h 21600"/>
              <a:gd name="connsiteX17" fmla="*/ 0 w 21600"/>
              <a:gd name="connsiteY17" fmla="*/ 8638 h 21600"/>
              <a:gd name="connsiteX18" fmla="*/ 2672 w 21600"/>
              <a:gd name="connsiteY18" fmla="*/ 12962 h 21600"/>
              <a:gd name="connsiteX19" fmla="*/ 6628 w 21600"/>
              <a:gd name="connsiteY19" fmla="*/ 12213 h 21600"/>
              <a:gd name="connsiteX20" fmla="*/ 6240 w 21600"/>
              <a:gd name="connsiteY20" fmla="*/ 15016 h 21600"/>
              <a:gd name="connsiteX21" fmla="*/ 10307 w 21600"/>
              <a:gd name="connsiteY21" fmla="*/ 21600 h 21600"/>
              <a:gd name="connsiteX22" fmla="*/ 14375 w 21600"/>
              <a:gd name="connsiteY22" fmla="*/ 15197 h 21600"/>
              <a:gd name="connsiteX23" fmla="*/ 16256 w 21600"/>
              <a:gd name="connsiteY23" fmla="*/ 15197 h 21600"/>
              <a:gd name="connsiteX24" fmla="*/ 18928 w 21600"/>
              <a:gd name="connsiteY24" fmla="*/ 19341 h 21600"/>
              <a:gd name="connsiteX25" fmla="*/ 21600 w 21600"/>
              <a:gd name="connsiteY25" fmla="*/ 15016 h 21600"/>
              <a:gd name="connsiteX26" fmla="*/ 18935 w 21600"/>
              <a:gd name="connsiteY26" fmla="*/ 10691 h 21600"/>
              <a:gd name="connsiteX27" fmla="*/ 13241 w 21600"/>
              <a:gd name="connsiteY27" fmla="*/ 18701 h 21600"/>
              <a:gd name="connsiteX28" fmla="*/ 12039 w 21600"/>
              <a:gd name="connsiteY28" fmla="*/ 18701 h 21600"/>
              <a:gd name="connsiteX29" fmla="*/ 11263 w 21600"/>
              <a:gd name="connsiteY29" fmla="*/ 15016 h 21600"/>
              <a:gd name="connsiteX30" fmla="*/ 12039 w 21600"/>
              <a:gd name="connsiteY30" fmla="*/ 11332 h 21600"/>
              <a:gd name="connsiteX31" fmla="*/ 13241 w 21600"/>
              <a:gd name="connsiteY31" fmla="*/ 11332 h 21600"/>
              <a:gd name="connsiteX32" fmla="*/ 14017 w 21600"/>
              <a:gd name="connsiteY32" fmla="*/ 15016 h 21600"/>
              <a:gd name="connsiteX33" fmla="*/ 13241 w 21600"/>
              <a:gd name="connsiteY33" fmla="*/ 18701 h 21600"/>
              <a:gd name="connsiteX0" fmla="*/ 18935 w 21600"/>
              <a:gd name="connsiteY0" fmla="*/ 10691 h 21600"/>
              <a:gd name="connsiteX1" fmla="*/ 16263 w 21600"/>
              <a:gd name="connsiteY1" fmla="*/ 14835 h 21600"/>
              <a:gd name="connsiteX2" fmla="*/ 14375 w 21600"/>
              <a:gd name="connsiteY2" fmla="*/ 14835 h 21600"/>
              <a:gd name="connsiteX3" fmla="*/ 12733 w 21600"/>
              <a:gd name="connsiteY3" fmla="*/ 9725 h 21600"/>
              <a:gd name="connsiteX4" fmla="*/ 14226 w 21600"/>
              <a:gd name="connsiteY4" fmla="*/ 7430 h 21600"/>
              <a:gd name="connsiteX5" fmla="*/ 16084 w 21600"/>
              <a:gd name="connsiteY5" fmla="*/ 8650 h 21600"/>
              <a:gd name="connsiteX6" fmla="*/ 18756 w 21600"/>
              <a:gd name="connsiteY6" fmla="*/ 4325 h 21600"/>
              <a:gd name="connsiteX7" fmla="*/ 16084 w 21600"/>
              <a:gd name="connsiteY7" fmla="*/ 0 h 21600"/>
              <a:gd name="connsiteX8" fmla="*/ 13412 w 21600"/>
              <a:gd name="connsiteY8" fmla="*/ 4325 h 21600"/>
              <a:gd name="connsiteX9" fmla="*/ 14077 w 21600"/>
              <a:gd name="connsiteY9" fmla="*/ 7176 h 21600"/>
              <a:gd name="connsiteX10" fmla="*/ 12569 w 21600"/>
              <a:gd name="connsiteY10" fmla="*/ 9495 h 21600"/>
              <a:gd name="connsiteX11" fmla="*/ 12651 w 21600"/>
              <a:gd name="connsiteY11" fmla="*/ 9628 h 21600"/>
              <a:gd name="connsiteX12" fmla="*/ 10315 w 21600"/>
              <a:gd name="connsiteY12" fmla="*/ 8432 h 21600"/>
              <a:gd name="connsiteX13" fmla="*/ 6732 w 21600"/>
              <a:gd name="connsiteY13" fmla="*/ 11887 h 21600"/>
              <a:gd name="connsiteX14" fmla="*/ 5344 w 21600"/>
              <a:gd name="connsiteY14" fmla="*/ 8638 h 21600"/>
              <a:gd name="connsiteX15" fmla="*/ 2672 w 21600"/>
              <a:gd name="connsiteY15" fmla="*/ 4313 h 21600"/>
              <a:gd name="connsiteX16" fmla="*/ 0 w 21600"/>
              <a:gd name="connsiteY16" fmla="*/ 8638 h 21600"/>
              <a:gd name="connsiteX17" fmla="*/ 2672 w 21600"/>
              <a:gd name="connsiteY17" fmla="*/ 12962 h 21600"/>
              <a:gd name="connsiteX18" fmla="*/ 6628 w 21600"/>
              <a:gd name="connsiteY18" fmla="*/ 12213 h 21600"/>
              <a:gd name="connsiteX19" fmla="*/ 6240 w 21600"/>
              <a:gd name="connsiteY19" fmla="*/ 15016 h 21600"/>
              <a:gd name="connsiteX20" fmla="*/ 10307 w 21600"/>
              <a:gd name="connsiteY20" fmla="*/ 21600 h 21600"/>
              <a:gd name="connsiteX21" fmla="*/ 14375 w 21600"/>
              <a:gd name="connsiteY21" fmla="*/ 15197 h 21600"/>
              <a:gd name="connsiteX22" fmla="*/ 16256 w 21600"/>
              <a:gd name="connsiteY22" fmla="*/ 15197 h 21600"/>
              <a:gd name="connsiteX23" fmla="*/ 18928 w 21600"/>
              <a:gd name="connsiteY23" fmla="*/ 19341 h 21600"/>
              <a:gd name="connsiteX24" fmla="*/ 21600 w 21600"/>
              <a:gd name="connsiteY24" fmla="*/ 15016 h 21600"/>
              <a:gd name="connsiteX25" fmla="*/ 18935 w 21600"/>
              <a:gd name="connsiteY25" fmla="*/ 10691 h 21600"/>
              <a:gd name="connsiteX26" fmla="*/ 13241 w 21600"/>
              <a:gd name="connsiteY26" fmla="*/ 18701 h 21600"/>
              <a:gd name="connsiteX27" fmla="*/ 12039 w 21600"/>
              <a:gd name="connsiteY27" fmla="*/ 18701 h 21600"/>
              <a:gd name="connsiteX28" fmla="*/ 11263 w 21600"/>
              <a:gd name="connsiteY28" fmla="*/ 15016 h 21600"/>
              <a:gd name="connsiteX29" fmla="*/ 12039 w 21600"/>
              <a:gd name="connsiteY29" fmla="*/ 11332 h 21600"/>
              <a:gd name="connsiteX30" fmla="*/ 13241 w 21600"/>
              <a:gd name="connsiteY30" fmla="*/ 11332 h 21600"/>
              <a:gd name="connsiteX31" fmla="*/ 14017 w 21600"/>
              <a:gd name="connsiteY31" fmla="*/ 15016 h 21600"/>
              <a:gd name="connsiteX32" fmla="*/ 13241 w 21600"/>
              <a:gd name="connsiteY32" fmla="*/ 18701 h 21600"/>
              <a:gd name="connsiteX0" fmla="*/ 18935 w 21600"/>
              <a:gd name="connsiteY0" fmla="*/ 10691 h 21600"/>
              <a:gd name="connsiteX1" fmla="*/ 16263 w 21600"/>
              <a:gd name="connsiteY1" fmla="*/ 14835 h 21600"/>
              <a:gd name="connsiteX2" fmla="*/ 14375 w 21600"/>
              <a:gd name="connsiteY2" fmla="*/ 14835 h 21600"/>
              <a:gd name="connsiteX3" fmla="*/ 12733 w 21600"/>
              <a:gd name="connsiteY3" fmla="*/ 9725 h 21600"/>
              <a:gd name="connsiteX4" fmla="*/ 14226 w 21600"/>
              <a:gd name="connsiteY4" fmla="*/ 7430 h 21600"/>
              <a:gd name="connsiteX5" fmla="*/ 16084 w 21600"/>
              <a:gd name="connsiteY5" fmla="*/ 8650 h 21600"/>
              <a:gd name="connsiteX6" fmla="*/ 18756 w 21600"/>
              <a:gd name="connsiteY6" fmla="*/ 4325 h 21600"/>
              <a:gd name="connsiteX7" fmla="*/ 16084 w 21600"/>
              <a:gd name="connsiteY7" fmla="*/ 0 h 21600"/>
              <a:gd name="connsiteX8" fmla="*/ 13412 w 21600"/>
              <a:gd name="connsiteY8" fmla="*/ 4325 h 21600"/>
              <a:gd name="connsiteX9" fmla="*/ 14077 w 21600"/>
              <a:gd name="connsiteY9" fmla="*/ 7176 h 21600"/>
              <a:gd name="connsiteX10" fmla="*/ 12569 w 21600"/>
              <a:gd name="connsiteY10" fmla="*/ 9495 h 21600"/>
              <a:gd name="connsiteX11" fmla="*/ 12651 w 21600"/>
              <a:gd name="connsiteY11" fmla="*/ 9628 h 21600"/>
              <a:gd name="connsiteX12" fmla="*/ 10315 w 21600"/>
              <a:gd name="connsiteY12" fmla="*/ 8432 h 21600"/>
              <a:gd name="connsiteX13" fmla="*/ 6732 w 21600"/>
              <a:gd name="connsiteY13" fmla="*/ 11887 h 21600"/>
              <a:gd name="connsiteX14" fmla="*/ 2672 w 21600"/>
              <a:gd name="connsiteY14" fmla="*/ 4313 h 21600"/>
              <a:gd name="connsiteX15" fmla="*/ 0 w 21600"/>
              <a:gd name="connsiteY15" fmla="*/ 8638 h 21600"/>
              <a:gd name="connsiteX16" fmla="*/ 2672 w 21600"/>
              <a:gd name="connsiteY16" fmla="*/ 12962 h 21600"/>
              <a:gd name="connsiteX17" fmla="*/ 6628 w 21600"/>
              <a:gd name="connsiteY17" fmla="*/ 12213 h 21600"/>
              <a:gd name="connsiteX18" fmla="*/ 6240 w 21600"/>
              <a:gd name="connsiteY18" fmla="*/ 15016 h 21600"/>
              <a:gd name="connsiteX19" fmla="*/ 10307 w 21600"/>
              <a:gd name="connsiteY19" fmla="*/ 21600 h 21600"/>
              <a:gd name="connsiteX20" fmla="*/ 14375 w 21600"/>
              <a:gd name="connsiteY20" fmla="*/ 15197 h 21600"/>
              <a:gd name="connsiteX21" fmla="*/ 16256 w 21600"/>
              <a:gd name="connsiteY21" fmla="*/ 15197 h 21600"/>
              <a:gd name="connsiteX22" fmla="*/ 18928 w 21600"/>
              <a:gd name="connsiteY22" fmla="*/ 19341 h 21600"/>
              <a:gd name="connsiteX23" fmla="*/ 21600 w 21600"/>
              <a:gd name="connsiteY23" fmla="*/ 15016 h 21600"/>
              <a:gd name="connsiteX24" fmla="*/ 18935 w 21600"/>
              <a:gd name="connsiteY24" fmla="*/ 10691 h 21600"/>
              <a:gd name="connsiteX25" fmla="*/ 13241 w 21600"/>
              <a:gd name="connsiteY25" fmla="*/ 18701 h 21600"/>
              <a:gd name="connsiteX26" fmla="*/ 12039 w 21600"/>
              <a:gd name="connsiteY26" fmla="*/ 18701 h 21600"/>
              <a:gd name="connsiteX27" fmla="*/ 11263 w 21600"/>
              <a:gd name="connsiteY27" fmla="*/ 15016 h 21600"/>
              <a:gd name="connsiteX28" fmla="*/ 12039 w 21600"/>
              <a:gd name="connsiteY28" fmla="*/ 11332 h 21600"/>
              <a:gd name="connsiteX29" fmla="*/ 13241 w 21600"/>
              <a:gd name="connsiteY29" fmla="*/ 11332 h 21600"/>
              <a:gd name="connsiteX30" fmla="*/ 14017 w 21600"/>
              <a:gd name="connsiteY30" fmla="*/ 15016 h 21600"/>
              <a:gd name="connsiteX31" fmla="*/ 13241 w 21600"/>
              <a:gd name="connsiteY31" fmla="*/ 18701 h 21600"/>
              <a:gd name="connsiteX0" fmla="*/ 18935 w 21600"/>
              <a:gd name="connsiteY0" fmla="*/ 10691 h 21600"/>
              <a:gd name="connsiteX1" fmla="*/ 16263 w 21600"/>
              <a:gd name="connsiteY1" fmla="*/ 14835 h 21600"/>
              <a:gd name="connsiteX2" fmla="*/ 14375 w 21600"/>
              <a:gd name="connsiteY2" fmla="*/ 14835 h 21600"/>
              <a:gd name="connsiteX3" fmla="*/ 12733 w 21600"/>
              <a:gd name="connsiteY3" fmla="*/ 9725 h 21600"/>
              <a:gd name="connsiteX4" fmla="*/ 14226 w 21600"/>
              <a:gd name="connsiteY4" fmla="*/ 7430 h 21600"/>
              <a:gd name="connsiteX5" fmla="*/ 16084 w 21600"/>
              <a:gd name="connsiteY5" fmla="*/ 8650 h 21600"/>
              <a:gd name="connsiteX6" fmla="*/ 18756 w 21600"/>
              <a:gd name="connsiteY6" fmla="*/ 4325 h 21600"/>
              <a:gd name="connsiteX7" fmla="*/ 16084 w 21600"/>
              <a:gd name="connsiteY7" fmla="*/ 0 h 21600"/>
              <a:gd name="connsiteX8" fmla="*/ 13412 w 21600"/>
              <a:gd name="connsiteY8" fmla="*/ 4325 h 21600"/>
              <a:gd name="connsiteX9" fmla="*/ 14077 w 21600"/>
              <a:gd name="connsiteY9" fmla="*/ 7176 h 21600"/>
              <a:gd name="connsiteX10" fmla="*/ 12569 w 21600"/>
              <a:gd name="connsiteY10" fmla="*/ 9495 h 21600"/>
              <a:gd name="connsiteX11" fmla="*/ 12651 w 21600"/>
              <a:gd name="connsiteY11" fmla="*/ 9628 h 21600"/>
              <a:gd name="connsiteX12" fmla="*/ 10315 w 21600"/>
              <a:gd name="connsiteY12" fmla="*/ 8432 h 21600"/>
              <a:gd name="connsiteX13" fmla="*/ 6732 w 21600"/>
              <a:gd name="connsiteY13" fmla="*/ 11887 h 21600"/>
              <a:gd name="connsiteX14" fmla="*/ 0 w 21600"/>
              <a:gd name="connsiteY14" fmla="*/ 8638 h 21600"/>
              <a:gd name="connsiteX15" fmla="*/ 2672 w 21600"/>
              <a:gd name="connsiteY15" fmla="*/ 12962 h 21600"/>
              <a:gd name="connsiteX16" fmla="*/ 6628 w 21600"/>
              <a:gd name="connsiteY16" fmla="*/ 12213 h 21600"/>
              <a:gd name="connsiteX17" fmla="*/ 6240 w 21600"/>
              <a:gd name="connsiteY17" fmla="*/ 15016 h 21600"/>
              <a:gd name="connsiteX18" fmla="*/ 10307 w 21600"/>
              <a:gd name="connsiteY18" fmla="*/ 21600 h 21600"/>
              <a:gd name="connsiteX19" fmla="*/ 14375 w 21600"/>
              <a:gd name="connsiteY19" fmla="*/ 15197 h 21600"/>
              <a:gd name="connsiteX20" fmla="*/ 16256 w 21600"/>
              <a:gd name="connsiteY20" fmla="*/ 15197 h 21600"/>
              <a:gd name="connsiteX21" fmla="*/ 18928 w 21600"/>
              <a:gd name="connsiteY21" fmla="*/ 19341 h 21600"/>
              <a:gd name="connsiteX22" fmla="*/ 21600 w 21600"/>
              <a:gd name="connsiteY22" fmla="*/ 15016 h 21600"/>
              <a:gd name="connsiteX23" fmla="*/ 18935 w 21600"/>
              <a:gd name="connsiteY23" fmla="*/ 10691 h 21600"/>
              <a:gd name="connsiteX24" fmla="*/ 13241 w 21600"/>
              <a:gd name="connsiteY24" fmla="*/ 18701 h 21600"/>
              <a:gd name="connsiteX25" fmla="*/ 12039 w 21600"/>
              <a:gd name="connsiteY25" fmla="*/ 18701 h 21600"/>
              <a:gd name="connsiteX26" fmla="*/ 11263 w 21600"/>
              <a:gd name="connsiteY26" fmla="*/ 15016 h 21600"/>
              <a:gd name="connsiteX27" fmla="*/ 12039 w 21600"/>
              <a:gd name="connsiteY27" fmla="*/ 11332 h 21600"/>
              <a:gd name="connsiteX28" fmla="*/ 13241 w 21600"/>
              <a:gd name="connsiteY28" fmla="*/ 11332 h 21600"/>
              <a:gd name="connsiteX29" fmla="*/ 14017 w 21600"/>
              <a:gd name="connsiteY29" fmla="*/ 15016 h 21600"/>
              <a:gd name="connsiteX30" fmla="*/ 13241 w 21600"/>
              <a:gd name="connsiteY30" fmla="*/ 18701 h 21600"/>
              <a:gd name="connsiteX0" fmla="*/ 16263 w 18928"/>
              <a:gd name="connsiteY0" fmla="*/ 10691 h 21600"/>
              <a:gd name="connsiteX1" fmla="*/ 13591 w 18928"/>
              <a:gd name="connsiteY1" fmla="*/ 14835 h 21600"/>
              <a:gd name="connsiteX2" fmla="*/ 11703 w 18928"/>
              <a:gd name="connsiteY2" fmla="*/ 14835 h 21600"/>
              <a:gd name="connsiteX3" fmla="*/ 10061 w 18928"/>
              <a:gd name="connsiteY3" fmla="*/ 9725 h 21600"/>
              <a:gd name="connsiteX4" fmla="*/ 11554 w 18928"/>
              <a:gd name="connsiteY4" fmla="*/ 7430 h 21600"/>
              <a:gd name="connsiteX5" fmla="*/ 13412 w 18928"/>
              <a:gd name="connsiteY5" fmla="*/ 8650 h 21600"/>
              <a:gd name="connsiteX6" fmla="*/ 16084 w 18928"/>
              <a:gd name="connsiteY6" fmla="*/ 4325 h 21600"/>
              <a:gd name="connsiteX7" fmla="*/ 13412 w 18928"/>
              <a:gd name="connsiteY7" fmla="*/ 0 h 21600"/>
              <a:gd name="connsiteX8" fmla="*/ 10740 w 18928"/>
              <a:gd name="connsiteY8" fmla="*/ 4325 h 21600"/>
              <a:gd name="connsiteX9" fmla="*/ 11405 w 18928"/>
              <a:gd name="connsiteY9" fmla="*/ 7176 h 21600"/>
              <a:gd name="connsiteX10" fmla="*/ 9897 w 18928"/>
              <a:gd name="connsiteY10" fmla="*/ 9495 h 21600"/>
              <a:gd name="connsiteX11" fmla="*/ 9979 w 18928"/>
              <a:gd name="connsiteY11" fmla="*/ 9628 h 21600"/>
              <a:gd name="connsiteX12" fmla="*/ 7643 w 18928"/>
              <a:gd name="connsiteY12" fmla="*/ 8432 h 21600"/>
              <a:gd name="connsiteX13" fmla="*/ 4060 w 18928"/>
              <a:gd name="connsiteY13" fmla="*/ 11887 h 21600"/>
              <a:gd name="connsiteX14" fmla="*/ 0 w 18928"/>
              <a:gd name="connsiteY14" fmla="*/ 12962 h 21600"/>
              <a:gd name="connsiteX15" fmla="*/ 3956 w 18928"/>
              <a:gd name="connsiteY15" fmla="*/ 12213 h 21600"/>
              <a:gd name="connsiteX16" fmla="*/ 3568 w 18928"/>
              <a:gd name="connsiteY16" fmla="*/ 15016 h 21600"/>
              <a:gd name="connsiteX17" fmla="*/ 7635 w 18928"/>
              <a:gd name="connsiteY17" fmla="*/ 21600 h 21600"/>
              <a:gd name="connsiteX18" fmla="*/ 11703 w 18928"/>
              <a:gd name="connsiteY18" fmla="*/ 15197 h 21600"/>
              <a:gd name="connsiteX19" fmla="*/ 13584 w 18928"/>
              <a:gd name="connsiteY19" fmla="*/ 15197 h 21600"/>
              <a:gd name="connsiteX20" fmla="*/ 16256 w 18928"/>
              <a:gd name="connsiteY20" fmla="*/ 19341 h 21600"/>
              <a:gd name="connsiteX21" fmla="*/ 18928 w 18928"/>
              <a:gd name="connsiteY21" fmla="*/ 15016 h 21600"/>
              <a:gd name="connsiteX22" fmla="*/ 16263 w 18928"/>
              <a:gd name="connsiteY22" fmla="*/ 10691 h 21600"/>
              <a:gd name="connsiteX23" fmla="*/ 10569 w 18928"/>
              <a:gd name="connsiteY23" fmla="*/ 18701 h 21600"/>
              <a:gd name="connsiteX24" fmla="*/ 9367 w 18928"/>
              <a:gd name="connsiteY24" fmla="*/ 18701 h 21600"/>
              <a:gd name="connsiteX25" fmla="*/ 8591 w 18928"/>
              <a:gd name="connsiteY25" fmla="*/ 15016 h 21600"/>
              <a:gd name="connsiteX26" fmla="*/ 9367 w 18928"/>
              <a:gd name="connsiteY26" fmla="*/ 11332 h 21600"/>
              <a:gd name="connsiteX27" fmla="*/ 10569 w 18928"/>
              <a:gd name="connsiteY27" fmla="*/ 11332 h 21600"/>
              <a:gd name="connsiteX28" fmla="*/ 11345 w 18928"/>
              <a:gd name="connsiteY28" fmla="*/ 15016 h 21600"/>
              <a:gd name="connsiteX29" fmla="*/ 10569 w 18928"/>
              <a:gd name="connsiteY29" fmla="*/ 18701 h 21600"/>
              <a:gd name="connsiteX0" fmla="*/ 12695 w 15360"/>
              <a:gd name="connsiteY0" fmla="*/ 10691 h 21600"/>
              <a:gd name="connsiteX1" fmla="*/ 10023 w 15360"/>
              <a:gd name="connsiteY1" fmla="*/ 14835 h 21600"/>
              <a:gd name="connsiteX2" fmla="*/ 8135 w 15360"/>
              <a:gd name="connsiteY2" fmla="*/ 14835 h 21600"/>
              <a:gd name="connsiteX3" fmla="*/ 6493 w 15360"/>
              <a:gd name="connsiteY3" fmla="*/ 9725 h 21600"/>
              <a:gd name="connsiteX4" fmla="*/ 7986 w 15360"/>
              <a:gd name="connsiteY4" fmla="*/ 7430 h 21600"/>
              <a:gd name="connsiteX5" fmla="*/ 9844 w 15360"/>
              <a:gd name="connsiteY5" fmla="*/ 8650 h 21600"/>
              <a:gd name="connsiteX6" fmla="*/ 12516 w 15360"/>
              <a:gd name="connsiteY6" fmla="*/ 4325 h 21600"/>
              <a:gd name="connsiteX7" fmla="*/ 9844 w 15360"/>
              <a:gd name="connsiteY7" fmla="*/ 0 h 21600"/>
              <a:gd name="connsiteX8" fmla="*/ 7172 w 15360"/>
              <a:gd name="connsiteY8" fmla="*/ 4325 h 21600"/>
              <a:gd name="connsiteX9" fmla="*/ 7837 w 15360"/>
              <a:gd name="connsiteY9" fmla="*/ 7176 h 21600"/>
              <a:gd name="connsiteX10" fmla="*/ 6329 w 15360"/>
              <a:gd name="connsiteY10" fmla="*/ 9495 h 21600"/>
              <a:gd name="connsiteX11" fmla="*/ 6411 w 15360"/>
              <a:gd name="connsiteY11" fmla="*/ 9628 h 21600"/>
              <a:gd name="connsiteX12" fmla="*/ 4075 w 15360"/>
              <a:gd name="connsiteY12" fmla="*/ 8432 h 21600"/>
              <a:gd name="connsiteX13" fmla="*/ 492 w 15360"/>
              <a:gd name="connsiteY13" fmla="*/ 11887 h 21600"/>
              <a:gd name="connsiteX14" fmla="*/ 388 w 15360"/>
              <a:gd name="connsiteY14" fmla="*/ 12213 h 21600"/>
              <a:gd name="connsiteX15" fmla="*/ 0 w 15360"/>
              <a:gd name="connsiteY15" fmla="*/ 15016 h 21600"/>
              <a:gd name="connsiteX16" fmla="*/ 4067 w 15360"/>
              <a:gd name="connsiteY16" fmla="*/ 21600 h 21600"/>
              <a:gd name="connsiteX17" fmla="*/ 8135 w 15360"/>
              <a:gd name="connsiteY17" fmla="*/ 15197 h 21600"/>
              <a:gd name="connsiteX18" fmla="*/ 10016 w 15360"/>
              <a:gd name="connsiteY18" fmla="*/ 15197 h 21600"/>
              <a:gd name="connsiteX19" fmla="*/ 12688 w 15360"/>
              <a:gd name="connsiteY19" fmla="*/ 19341 h 21600"/>
              <a:gd name="connsiteX20" fmla="*/ 15360 w 15360"/>
              <a:gd name="connsiteY20" fmla="*/ 15016 h 21600"/>
              <a:gd name="connsiteX21" fmla="*/ 12695 w 15360"/>
              <a:gd name="connsiteY21" fmla="*/ 10691 h 21600"/>
              <a:gd name="connsiteX22" fmla="*/ 7001 w 15360"/>
              <a:gd name="connsiteY22" fmla="*/ 18701 h 21600"/>
              <a:gd name="connsiteX23" fmla="*/ 5799 w 15360"/>
              <a:gd name="connsiteY23" fmla="*/ 18701 h 21600"/>
              <a:gd name="connsiteX24" fmla="*/ 5023 w 15360"/>
              <a:gd name="connsiteY24" fmla="*/ 15016 h 21600"/>
              <a:gd name="connsiteX25" fmla="*/ 5799 w 15360"/>
              <a:gd name="connsiteY25" fmla="*/ 11332 h 21600"/>
              <a:gd name="connsiteX26" fmla="*/ 7001 w 15360"/>
              <a:gd name="connsiteY26" fmla="*/ 11332 h 21600"/>
              <a:gd name="connsiteX27" fmla="*/ 7777 w 15360"/>
              <a:gd name="connsiteY27" fmla="*/ 15016 h 21600"/>
              <a:gd name="connsiteX28" fmla="*/ 7001 w 15360"/>
              <a:gd name="connsiteY28" fmla="*/ 18701 h 21600"/>
              <a:gd name="connsiteX0" fmla="*/ 12695 w 15360"/>
              <a:gd name="connsiteY0" fmla="*/ 10751 h 21660"/>
              <a:gd name="connsiteX1" fmla="*/ 10023 w 15360"/>
              <a:gd name="connsiteY1" fmla="*/ 14895 h 21660"/>
              <a:gd name="connsiteX2" fmla="*/ 8135 w 15360"/>
              <a:gd name="connsiteY2" fmla="*/ 14895 h 21660"/>
              <a:gd name="connsiteX3" fmla="*/ 6493 w 15360"/>
              <a:gd name="connsiteY3" fmla="*/ 9785 h 21660"/>
              <a:gd name="connsiteX4" fmla="*/ 7986 w 15360"/>
              <a:gd name="connsiteY4" fmla="*/ 7490 h 21660"/>
              <a:gd name="connsiteX5" fmla="*/ 9844 w 15360"/>
              <a:gd name="connsiteY5" fmla="*/ 8710 h 21660"/>
              <a:gd name="connsiteX6" fmla="*/ 12516 w 15360"/>
              <a:gd name="connsiteY6" fmla="*/ 4385 h 21660"/>
              <a:gd name="connsiteX7" fmla="*/ 9844 w 15360"/>
              <a:gd name="connsiteY7" fmla="*/ 60 h 21660"/>
              <a:gd name="connsiteX8" fmla="*/ 7837 w 15360"/>
              <a:gd name="connsiteY8" fmla="*/ 7236 h 21660"/>
              <a:gd name="connsiteX9" fmla="*/ 6329 w 15360"/>
              <a:gd name="connsiteY9" fmla="*/ 9555 h 21660"/>
              <a:gd name="connsiteX10" fmla="*/ 6411 w 15360"/>
              <a:gd name="connsiteY10" fmla="*/ 9688 h 21660"/>
              <a:gd name="connsiteX11" fmla="*/ 4075 w 15360"/>
              <a:gd name="connsiteY11" fmla="*/ 8492 h 21660"/>
              <a:gd name="connsiteX12" fmla="*/ 492 w 15360"/>
              <a:gd name="connsiteY12" fmla="*/ 11947 h 21660"/>
              <a:gd name="connsiteX13" fmla="*/ 388 w 15360"/>
              <a:gd name="connsiteY13" fmla="*/ 12273 h 21660"/>
              <a:gd name="connsiteX14" fmla="*/ 0 w 15360"/>
              <a:gd name="connsiteY14" fmla="*/ 15076 h 21660"/>
              <a:gd name="connsiteX15" fmla="*/ 4067 w 15360"/>
              <a:gd name="connsiteY15" fmla="*/ 21660 h 21660"/>
              <a:gd name="connsiteX16" fmla="*/ 8135 w 15360"/>
              <a:gd name="connsiteY16" fmla="*/ 15257 h 21660"/>
              <a:gd name="connsiteX17" fmla="*/ 10016 w 15360"/>
              <a:gd name="connsiteY17" fmla="*/ 15257 h 21660"/>
              <a:gd name="connsiteX18" fmla="*/ 12688 w 15360"/>
              <a:gd name="connsiteY18" fmla="*/ 19401 h 21660"/>
              <a:gd name="connsiteX19" fmla="*/ 15360 w 15360"/>
              <a:gd name="connsiteY19" fmla="*/ 15076 h 21660"/>
              <a:gd name="connsiteX20" fmla="*/ 12695 w 15360"/>
              <a:gd name="connsiteY20" fmla="*/ 10751 h 21660"/>
              <a:gd name="connsiteX21" fmla="*/ 7001 w 15360"/>
              <a:gd name="connsiteY21" fmla="*/ 18761 h 21660"/>
              <a:gd name="connsiteX22" fmla="*/ 5799 w 15360"/>
              <a:gd name="connsiteY22" fmla="*/ 18761 h 21660"/>
              <a:gd name="connsiteX23" fmla="*/ 5023 w 15360"/>
              <a:gd name="connsiteY23" fmla="*/ 15076 h 21660"/>
              <a:gd name="connsiteX24" fmla="*/ 5799 w 15360"/>
              <a:gd name="connsiteY24" fmla="*/ 11392 h 21660"/>
              <a:gd name="connsiteX25" fmla="*/ 7001 w 15360"/>
              <a:gd name="connsiteY25" fmla="*/ 11392 h 21660"/>
              <a:gd name="connsiteX26" fmla="*/ 7777 w 15360"/>
              <a:gd name="connsiteY26" fmla="*/ 15076 h 21660"/>
              <a:gd name="connsiteX27" fmla="*/ 7001 w 15360"/>
              <a:gd name="connsiteY27" fmla="*/ 18761 h 21660"/>
              <a:gd name="connsiteX0" fmla="*/ 12695 w 15360"/>
              <a:gd name="connsiteY0" fmla="*/ 6385 h 17294"/>
              <a:gd name="connsiteX1" fmla="*/ 10023 w 15360"/>
              <a:gd name="connsiteY1" fmla="*/ 10529 h 17294"/>
              <a:gd name="connsiteX2" fmla="*/ 8135 w 15360"/>
              <a:gd name="connsiteY2" fmla="*/ 10529 h 17294"/>
              <a:gd name="connsiteX3" fmla="*/ 6493 w 15360"/>
              <a:gd name="connsiteY3" fmla="*/ 5419 h 17294"/>
              <a:gd name="connsiteX4" fmla="*/ 7986 w 15360"/>
              <a:gd name="connsiteY4" fmla="*/ 3124 h 17294"/>
              <a:gd name="connsiteX5" fmla="*/ 9844 w 15360"/>
              <a:gd name="connsiteY5" fmla="*/ 4344 h 17294"/>
              <a:gd name="connsiteX6" fmla="*/ 12516 w 15360"/>
              <a:gd name="connsiteY6" fmla="*/ 19 h 17294"/>
              <a:gd name="connsiteX7" fmla="*/ 7837 w 15360"/>
              <a:gd name="connsiteY7" fmla="*/ 2870 h 17294"/>
              <a:gd name="connsiteX8" fmla="*/ 6329 w 15360"/>
              <a:gd name="connsiteY8" fmla="*/ 5189 h 17294"/>
              <a:gd name="connsiteX9" fmla="*/ 6411 w 15360"/>
              <a:gd name="connsiteY9" fmla="*/ 5322 h 17294"/>
              <a:gd name="connsiteX10" fmla="*/ 4075 w 15360"/>
              <a:gd name="connsiteY10" fmla="*/ 4126 h 17294"/>
              <a:gd name="connsiteX11" fmla="*/ 492 w 15360"/>
              <a:gd name="connsiteY11" fmla="*/ 7581 h 17294"/>
              <a:gd name="connsiteX12" fmla="*/ 388 w 15360"/>
              <a:gd name="connsiteY12" fmla="*/ 7907 h 17294"/>
              <a:gd name="connsiteX13" fmla="*/ 0 w 15360"/>
              <a:gd name="connsiteY13" fmla="*/ 10710 h 17294"/>
              <a:gd name="connsiteX14" fmla="*/ 4067 w 15360"/>
              <a:gd name="connsiteY14" fmla="*/ 17294 h 17294"/>
              <a:gd name="connsiteX15" fmla="*/ 8135 w 15360"/>
              <a:gd name="connsiteY15" fmla="*/ 10891 h 17294"/>
              <a:gd name="connsiteX16" fmla="*/ 10016 w 15360"/>
              <a:gd name="connsiteY16" fmla="*/ 10891 h 17294"/>
              <a:gd name="connsiteX17" fmla="*/ 12688 w 15360"/>
              <a:gd name="connsiteY17" fmla="*/ 15035 h 17294"/>
              <a:gd name="connsiteX18" fmla="*/ 15360 w 15360"/>
              <a:gd name="connsiteY18" fmla="*/ 10710 h 17294"/>
              <a:gd name="connsiteX19" fmla="*/ 12695 w 15360"/>
              <a:gd name="connsiteY19" fmla="*/ 6385 h 17294"/>
              <a:gd name="connsiteX20" fmla="*/ 7001 w 15360"/>
              <a:gd name="connsiteY20" fmla="*/ 14395 h 17294"/>
              <a:gd name="connsiteX21" fmla="*/ 5799 w 15360"/>
              <a:gd name="connsiteY21" fmla="*/ 14395 h 17294"/>
              <a:gd name="connsiteX22" fmla="*/ 5023 w 15360"/>
              <a:gd name="connsiteY22" fmla="*/ 10710 h 17294"/>
              <a:gd name="connsiteX23" fmla="*/ 5799 w 15360"/>
              <a:gd name="connsiteY23" fmla="*/ 7026 h 17294"/>
              <a:gd name="connsiteX24" fmla="*/ 7001 w 15360"/>
              <a:gd name="connsiteY24" fmla="*/ 7026 h 17294"/>
              <a:gd name="connsiteX25" fmla="*/ 7777 w 15360"/>
              <a:gd name="connsiteY25" fmla="*/ 10710 h 17294"/>
              <a:gd name="connsiteX26" fmla="*/ 7001 w 15360"/>
              <a:gd name="connsiteY26" fmla="*/ 14395 h 17294"/>
              <a:gd name="connsiteX0" fmla="*/ 12695 w 15360"/>
              <a:gd name="connsiteY0" fmla="*/ 3524 h 14433"/>
              <a:gd name="connsiteX1" fmla="*/ 10023 w 15360"/>
              <a:gd name="connsiteY1" fmla="*/ 7668 h 14433"/>
              <a:gd name="connsiteX2" fmla="*/ 8135 w 15360"/>
              <a:gd name="connsiteY2" fmla="*/ 7668 h 14433"/>
              <a:gd name="connsiteX3" fmla="*/ 6493 w 15360"/>
              <a:gd name="connsiteY3" fmla="*/ 2558 h 14433"/>
              <a:gd name="connsiteX4" fmla="*/ 7986 w 15360"/>
              <a:gd name="connsiteY4" fmla="*/ 263 h 14433"/>
              <a:gd name="connsiteX5" fmla="*/ 9844 w 15360"/>
              <a:gd name="connsiteY5" fmla="*/ 1483 h 14433"/>
              <a:gd name="connsiteX6" fmla="*/ 7837 w 15360"/>
              <a:gd name="connsiteY6" fmla="*/ 9 h 14433"/>
              <a:gd name="connsiteX7" fmla="*/ 6329 w 15360"/>
              <a:gd name="connsiteY7" fmla="*/ 2328 h 14433"/>
              <a:gd name="connsiteX8" fmla="*/ 6411 w 15360"/>
              <a:gd name="connsiteY8" fmla="*/ 2461 h 14433"/>
              <a:gd name="connsiteX9" fmla="*/ 4075 w 15360"/>
              <a:gd name="connsiteY9" fmla="*/ 1265 h 14433"/>
              <a:gd name="connsiteX10" fmla="*/ 492 w 15360"/>
              <a:gd name="connsiteY10" fmla="*/ 4720 h 14433"/>
              <a:gd name="connsiteX11" fmla="*/ 388 w 15360"/>
              <a:gd name="connsiteY11" fmla="*/ 5046 h 14433"/>
              <a:gd name="connsiteX12" fmla="*/ 0 w 15360"/>
              <a:gd name="connsiteY12" fmla="*/ 7849 h 14433"/>
              <a:gd name="connsiteX13" fmla="*/ 4067 w 15360"/>
              <a:gd name="connsiteY13" fmla="*/ 14433 h 14433"/>
              <a:gd name="connsiteX14" fmla="*/ 8135 w 15360"/>
              <a:gd name="connsiteY14" fmla="*/ 8030 h 14433"/>
              <a:gd name="connsiteX15" fmla="*/ 10016 w 15360"/>
              <a:gd name="connsiteY15" fmla="*/ 8030 h 14433"/>
              <a:gd name="connsiteX16" fmla="*/ 12688 w 15360"/>
              <a:gd name="connsiteY16" fmla="*/ 12174 h 14433"/>
              <a:gd name="connsiteX17" fmla="*/ 15360 w 15360"/>
              <a:gd name="connsiteY17" fmla="*/ 7849 h 14433"/>
              <a:gd name="connsiteX18" fmla="*/ 12695 w 15360"/>
              <a:gd name="connsiteY18" fmla="*/ 3524 h 14433"/>
              <a:gd name="connsiteX19" fmla="*/ 7001 w 15360"/>
              <a:gd name="connsiteY19" fmla="*/ 11534 h 14433"/>
              <a:gd name="connsiteX20" fmla="*/ 5799 w 15360"/>
              <a:gd name="connsiteY20" fmla="*/ 11534 h 14433"/>
              <a:gd name="connsiteX21" fmla="*/ 5023 w 15360"/>
              <a:gd name="connsiteY21" fmla="*/ 7849 h 14433"/>
              <a:gd name="connsiteX22" fmla="*/ 5799 w 15360"/>
              <a:gd name="connsiteY22" fmla="*/ 4165 h 14433"/>
              <a:gd name="connsiteX23" fmla="*/ 7001 w 15360"/>
              <a:gd name="connsiteY23" fmla="*/ 4165 h 14433"/>
              <a:gd name="connsiteX24" fmla="*/ 7777 w 15360"/>
              <a:gd name="connsiteY24" fmla="*/ 7849 h 14433"/>
              <a:gd name="connsiteX25" fmla="*/ 7001 w 15360"/>
              <a:gd name="connsiteY25" fmla="*/ 11534 h 14433"/>
              <a:gd name="connsiteX0" fmla="*/ 12695 w 15360"/>
              <a:gd name="connsiteY0" fmla="*/ 3697 h 14606"/>
              <a:gd name="connsiteX1" fmla="*/ 10023 w 15360"/>
              <a:gd name="connsiteY1" fmla="*/ 7841 h 14606"/>
              <a:gd name="connsiteX2" fmla="*/ 8135 w 15360"/>
              <a:gd name="connsiteY2" fmla="*/ 7841 h 14606"/>
              <a:gd name="connsiteX3" fmla="*/ 6493 w 15360"/>
              <a:gd name="connsiteY3" fmla="*/ 2731 h 14606"/>
              <a:gd name="connsiteX4" fmla="*/ 7986 w 15360"/>
              <a:gd name="connsiteY4" fmla="*/ 436 h 14606"/>
              <a:gd name="connsiteX5" fmla="*/ 7837 w 15360"/>
              <a:gd name="connsiteY5" fmla="*/ 182 h 14606"/>
              <a:gd name="connsiteX6" fmla="*/ 6329 w 15360"/>
              <a:gd name="connsiteY6" fmla="*/ 2501 h 14606"/>
              <a:gd name="connsiteX7" fmla="*/ 6411 w 15360"/>
              <a:gd name="connsiteY7" fmla="*/ 2634 h 14606"/>
              <a:gd name="connsiteX8" fmla="*/ 4075 w 15360"/>
              <a:gd name="connsiteY8" fmla="*/ 1438 h 14606"/>
              <a:gd name="connsiteX9" fmla="*/ 492 w 15360"/>
              <a:gd name="connsiteY9" fmla="*/ 4893 h 14606"/>
              <a:gd name="connsiteX10" fmla="*/ 388 w 15360"/>
              <a:gd name="connsiteY10" fmla="*/ 5219 h 14606"/>
              <a:gd name="connsiteX11" fmla="*/ 0 w 15360"/>
              <a:gd name="connsiteY11" fmla="*/ 8022 h 14606"/>
              <a:gd name="connsiteX12" fmla="*/ 4067 w 15360"/>
              <a:gd name="connsiteY12" fmla="*/ 14606 h 14606"/>
              <a:gd name="connsiteX13" fmla="*/ 8135 w 15360"/>
              <a:gd name="connsiteY13" fmla="*/ 8203 h 14606"/>
              <a:gd name="connsiteX14" fmla="*/ 10016 w 15360"/>
              <a:gd name="connsiteY14" fmla="*/ 8203 h 14606"/>
              <a:gd name="connsiteX15" fmla="*/ 12688 w 15360"/>
              <a:gd name="connsiteY15" fmla="*/ 12347 h 14606"/>
              <a:gd name="connsiteX16" fmla="*/ 15360 w 15360"/>
              <a:gd name="connsiteY16" fmla="*/ 8022 h 14606"/>
              <a:gd name="connsiteX17" fmla="*/ 12695 w 15360"/>
              <a:gd name="connsiteY17" fmla="*/ 3697 h 14606"/>
              <a:gd name="connsiteX18" fmla="*/ 7001 w 15360"/>
              <a:gd name="connsiteY18" fmla="*/ 11707 h 14606"/>
              <a:gd name="connsiteX19" fmla="*/ 5799 w 15360"/>
              <a:gd name="connsiteY19" fmla="*/ 11707 h 14606"/>
              <a:gd name="connsiteX20" fmla="*/ 5023 w 15360"/>
              <a:gd name="connsiteY20" fmla="*/ 8022 h 14606"/>
              <a:gd name="connsiteX21" fmla="*/ 5799 w 15360"/>
              <a:gd name="connsiteY21" fmla="*/ 4338 h 14606"/>
              <a:gd name="connsiteX22" fmla="*/ 7001 w 15360"/>
              <a:gd name="connsiteY22" fmla="*/ 4338 h 14606"/>
              <a:gd name="connsiteX23" fmla="*/ 7777 w 15360"/>
              <a:gd name="connsiteY23" fmla="*/ 8022 h 14606"/>
              <a:gd name="connsiteX24" fmla="*/ 7001 w 15360"/>
              <a:gd name="connsiteY24" fmla="*/ 11707 h 14606"/>
              <a:gd name="connsiteX0" fmla="*/ 12695 w 15360"/>
              <a:gd name="connsiteY0" fmla="*/ 3262 h 14171"/>
              <a:gd name="connsiteX1" fmla="*/ 10023 w 15360"/>
              <a:gd name="connsiteY1" fmla="*/ 7406 h 14171"/>
              <a:gd name="connsiteX2" fmla="*/ 8135 w 15360"/>
              <a:gd name="connsiteY2" fmla="*/ 7406 h 14171"/>
              <a:gd name="connsiteX3" fmla="*/ 6493 w 15360"/>
              <a:gd name="connsiteY3" fmla="*/ 2296 h 14171"/>
              <a:gd name="connsiteX4" fmla="*/ 7986 w 15360"/>
              <a:gd name="connsiteY4" fmla="*/ 1 h 14171"/>
              <a:gd name="connsiteX5" fmla="*/ 6329 w 15360"/>
              <a:gd name="connsiteY5" fmla="*/ 2066 h 14171"/>
              <a:gd name="connsiteX6" fmla="*/ 6411 w 15360"/>
              <a:gd name="connsiteY6" fmla="*/ 2199 h 14171"/>
              <a:gd name="connsiteX7" fmla="*/ 4075 w 15360"/>
              <a:gd name="connsiteY7" fmla="*/ 1003 h 14171"/>
              <a:gd name="connsiteX8" fmla="*/ 492 w 15360"/>
              <a:gd name="connsiteY8" fmla="*/ 4458 h 14171"/>
              <a:gd name="connsiteX9" fmla="*/ 388 w 15360"/>
              <a:gd name="connsiteY9" fmla="*/ 4784 h 14171"/>
              <a:gd name="connsiteX10" fmla="*/ 0 w 15360"/>
              <a:gd name="connsiteY10" fmla="*/ 7587 h 14171"/>
              <a:gd name="connsiteX11" fmla="*/ 4067 w 15360"/>
              <a:gd name="connsiteY11" fmla="*/ 14171 h 14171"/>
              <a:gd name="connsiteX12" fmla="*/ 8135 w 15360"/>
              <a:gd name="connsiteY12" fmla="*/ 7768 h 14171"/>
              <a:gd name="connsiteX13" fmla="*/ 10016 w 15360"/>
              <a:gd name="connsiteY13" fmla="*/ 7768 h 14171"/>
              <a:gd name="connsiteX14" fmla="*/ 12688 w 15360"/>
              <a:gd name="connsiteY14" fmla="*/ 11912 h 14171"/>
              <a:gd name="connsiteX15" fmla="*/ 15360 w 15360"/>
              <a:gd name="connsiteY15" fmla="*/ 7587 h 14171"/>
              <a:gd name="connsiteX16" fmla="*/ 12695 w 15360"/>
              <a:gd name="connsiteY16" fmla="*/ 3262 h 14171"/>
              <a:gd name="connsiteX17" fmla="*/ 7001 w 15360"/>
              <a:gd name="connsiteY17" fmla="*/ 11272 h 14171"/>
              <a:gd name="connsiteX18" fmla="*/ 5799 w 15360"/>
              <a:gd name="connsiteY18" fmla="*/ 11272 h 14171"/>
              <a:gd name="connsiteX19" fmla="*/ 5023 w 15360"/>
              <a:gd name="connsiteY19" fmla="*/ 7587 h 14171"/>
              <a:gd name="connsiteX20" fmla="*/ 5799 w 15360"/>
              <a:gd name="connsiteY20" fmla="*/ 3903 h 14171"/>
              <a:gd name="connsiteX21" fmla="*/ 7001 w 15360"/>
              <a:gd name="connsiteY21" fmla="*/ 3903 h 14171"/>
              <a:gd name="connsiteX22" fmla="*/ 7777 w 15360"/>
              <a:gd name="connsiteY22" fmla="*/ 7587 h 14171"/>
              <a:gd name="connsiteX23" fmla="*/ 7001 w 15360"/>
              <a:gd name="connsiteY23" fmla="*/ 11272 h 14171"/>
              <a:gd name="connsiteX0" fmla="*/ 12695 w 15360"/>
              <a:gd name="connsiteY0" fmla="*/ 2259 h 13168"/>
              <a:gd name="connsiteX1" fmla="*/ 10023 w 15360"/>
              <a:gd name="connsiteY1" fmla="*/ 6403 h 13168"/>
              <a:gd name="connsiteX2" fmla="*/ 8135 w 15360"/>
              <a:gd name="connsiteY2" fmla="*/ 6403 h 13168"/>
              <a:gd name="connsiteX3" fmla="*/ 6493 w 15360"/>
              <a:gd name="connsiteY3" fmla="*/ 1293 h 13168"/>
              <a:gd name="connsiteX4" fmla="*/ 6329 w 15360"/>
              <a:gd name="connsiteY4" fmla="*/ 1063 h 13168"/>
              <a:gd name="connsiteX5" fmla="*/ 6411 w 15360"/>
              <a:gd name="connsiteY5" fmla="*/ 1196 h 13168"/>
              <a:gd name="connsiteX6" fmla="*/ 4075 w 15360"/>
              <a:gd name="connsiteY6" fmla="*/ 0 h 13168"/>
              <a:gd name="connsiteX7" fmla="*/ 492 w 15360"/>
              <a:gd name="connsiteY7" fmla="*/ 3455 h 13168"/>
              <a:gd name="connsiteX8" fmla="*/ 388 w 15360"/>
              <a:gd name="connsiteY8" fmla="*/ 3781 h 13168"/>
              <a:gd name="connsiteX9" fmla="*/ 0 w 15360"/>
              <a:gd name="connsiteY9" fmla="*/ 6584 h 13168"/>
              <a:gd name="connsiteX10" fmla="*/ 4067 w 15360"/>
              <a:gd name="connsiteY10" fmla="*/ 13168 h 13168"/>
              <a:gd name="connsiteX11" fmla="*/ 8135 w 15360"/>
              <a:gd name="connsiteY11" fmla="*/ 6765 h 13168"/>
              <a:gd name="connsiteX12" fmla="*/ 10016 w 15360"/>
              <a:gd name="connsiteY12" fmla="*/ 6765 h 13168"/>
              <a:gd name="connsiteX13" fmla="*/ 12688 w 15360"/>
              <a:gd name="connsiteY13" fmla="*/ 10909 h 13168"/>
              <a:gd name="connsiteX14" fmla="*/ 15360 w 15360"/>
              <a:gd name="connsiteY14" fmla="*/ 6584 h 13168"/>
              <a:gd name="connsiteX15" fmla="*/ 12695 w 15360"/>
              <a:gd name="connsiteY15" fmla="*/ 2259 h 13168"/>
              <a:gd name="connsiteX16" fmla="*/ 7001 w 15360"/>
              <a:gd name="connsiteY16" fmla="*/ 10269 h 13168"/>
              <a:gd name="connsiteX17" fmla="*/ 5799 w 15360"/>
              <a:gd name="connsiteY17" fmla="*/ 10269 h 13168"/>
              <a:gd name="connsiteX18" fmla="*/ 5023 w 15360"/>
              <a:gd name="connsiteY18" fmla="*/ 6584 h 13168"/>
              <a:gd name="connsiteX19" fmla="*/ 5799 w 15360"/>
              <a:gd name="connsiteY19" fmla="*/ 2900 h 13168"/>
              <a:gd name="connsiteX20" fmla="*/ 7001 w 15360"/>
              <a:gd name="connsiteY20" fmla="*/ 2900 h 13168"/>
              <a:gd name="connsiteX21" fmla="*/ 7777 w 15360"/>
              <a:gd name="connsiteY21" fmla="*/ 6584 h 13168"/>
              <a:gd name="connsiteX22" fmla="*/ 7001 w 15360"/>
              <a:gd name="connsiteY22" fmla="*/ 10269 h 13168"/>
              <a:gd name="connsiteX0" fmla="*/ 15360 w 15433"/>
              <a:gd name="connsiteY0" fmla="*/ 6584 h 13168"/>
              <a:gd name="connsiteX1" fmla="*/ 10023 w 15433"/>
              <a:gd name="connsiteY1" fmla="*/ 6403 h 13168"/>
              <a:gd name="connsiteX2" fmla="*/ 8135 w 15433"/>
              <a:gd name="connsiteY2" fmla="*/ 6403 h 13168"/>
              <a:gd name="connsiteX3" fmla="*/ 6493 w 15433"/>
              <a:gd name="connsiteY3" fmla="*/ 1293 h 13168"/>
              <a:gd name="connsiteX4" fmla="*/ 6329 w 15433"/>
              <a:gd name="connsiteY4" fmla="*/ 1063 h 13168"/>
              <a:gd name="connsiteX5" fmla="*/ 6411 w 15433"/>
              <a:gd name="connsiteY5" fmla="*/ 1196 h 13168"/>
              <a:gd name="connsiteX6" fmla="*/ 4075 w 15433"/>
              <a:gd name="connsiteY6" fmla="*/ 0 h 13168"/>
              <a:gd name="connsiteX7" fmla="*/ 492 w 15433"/>
              <a:gd name="connsiteY7" fmla="*/ 3455 h 13168"/>
              <a:gd name="connsiteX8" fmla="*/ 388 w 15433"/>
              <a:gd name="connsiteY8" fmla="*/ 3781 h 13168"/>
              <a:gd name="connsiteX9" fmla="*/ 0 w 15433"/>
              <a:gd name="connsiteY9" fmla="*/ 6584 h 13168"/>
              <a:gd name="connsiteX10" fmla="*/ 4067 w 15433"/>
              <a:gd name="connsiteY10" fmla="*/ 13168 h 13168"/>
              <a:gd name="connsiteX11" fmla="*/ 8135 w 15433"/>
              <a:gd name="connsiteY11" fmla="*/ 6765 h 13168"/>
              <a:gd name="connsiteX12" fmla="*/ 10016 w 15433"/>
              <a:gd name="connsiteY12" fmla="*/ 6765 h 13168"/>
              <a:gd name="connsiteX13" fmla="*/ 12688 w 15433"/>
              <a:gd name="connsiteY13" fmla="*/ 10909 h 13168"/>
              <a:gd name="connsiteX14" fmla="*/ 15360 w 15433"/>
              <a:gd name="connsiteY14" fmla="*/ 6584 h 13168"/>
              <a:gd name="connsiteX15" fmla="*/ 7001 w 15433"/>
              <a:gd name="connsiteY15" fmla="*/ 10269 h 13168"/>
              <a:gd name="connsiteX16" fmla="*/ 5799 w 15433"/>
              <a:gd name="connsiteY16" fmla="*/ 10269 h 13168"/>
              <a:gd name="connsiteX17" fmla="*/ 5023 w 15433"/>
              <a:gd name="connsiteY17" fmla="*/ 6584 h 13168"/>
              <a:gd name="connsiteX18" fmla="*/ 5799 w 15433"/>
              <a:gd name="connsiteY18" fmla="*/ 2900 h 13168"/>
              <a:gd name="connsiteX19" fmla="*/ 7001 w 15433"/>
              <a:gd name="connsiteY19" fmla="*/ 2900 h 13168"/>
              <a:gd name="connsiteX20" fmla="*/ 7777 w 15433"/>
              <a:gd name="connsiteY20" fmla="*/ 6584 h 13168"/>
              <a:gd name="connsiteX21" fmla="*/ 7001 w 15433"/>
              <a:gd name="connsiteY21" fmla="*/ 10269 h 13168"/>
              <a:gd name="connsiteX0" fmla="*/ 12688 w 12688"/>
              <a:gd name="connsiteY0" fmla="*/ 10909 h 13168"/>
              <a:gd name="connsiteX1" fmla="*/ 10023 w 12688"/>
              <a:gd name="connsiteY1" fmla="*/ 6403 h 13168"/>
              <a:gd name="connsiteX2" fmla="*/ 8135 w 12688"/>
              <a:gd name="connsiteY2" fmla="*/ 6403 h 13168"/>
              <a:gd name="connsiteX3" fmla="*/ 6493 w 12688"/>
              <a:gd name="connsiteY3" fmla="*/ 1293 h 13168"/>
              <a:gd name="connsiteX4" fmla="*/ 6329 w 12688"/>
              <a:gd name="connsiteY4" fmla="*/ 1063 h 13168"/>
              <a:gd name="connsiteX5" fmla="*/ 6411 w 12688"/>
              <a:gd name="connsiteY5" fmla="*/ 1196 h 13168"/>
              <a:gd name="connsiteX6" fmla="*/ 4075 w 12688"/>
              <a:gd name="connsiteY6" fmla="*/ 0 h 13168"/>
              <a:gd name="connsiteX7" fmla="*/ 492 w 12688"/>
              <a:gd name="connsiteY7" fmla="*/ 3455 h 13168"/>
              <a:gd name="connsiteX8" fmla="*/ 388 w 12688"/>
              <a:gd name="connsiteY8" fmla="*/ 3781 h 13168"/>
              <a:gd name="connsiteX9" fmla="*/ 0 w 12688"/>
              <a:gd name="connsiteY9" fmla="*/ 6584 h 13168"/>
              <a:gd name="connsiteX10" fmla="*/ 4067 w 12688"/>
              <a:gd name="connsiteY10" fmla="*/ 13168 h 13168"/>
              <a:gd name="connsiteX11" fmla="*/ 8135 w 12688"/>
              <a:gd name="connsiteY11" fmla="*/ 6765 h 13168"/>
              <a:gd name="connsiteX12" fmla="*/ 10016 w 12688"/>
              <a:gd name="connsiteY12" fmla="*/ 6765 h 13168"/>
              <a:gd name="connsiteX13" fmla="*/ 12688 w 12688"/>
              <a:gd name="connsiteY13" fmla="*/ 10909 h 13168"/>
              <a:gd name="connsiteX14" fmla="*/ 7001 w 12688"/>
              <a:gd name="connsiteY14" fmla="*/ 10269 h 13168"/>
              <a:gd name="connsiteX15" fmla="*/ 5799 w 12688"/>
              <a:gd name="connsiteY15" fmla="*/ 10269 h 13168"/>
              <a:gd name="connsiteX16" fmla="*/ 5023 w 12688"/>
              <a:gd name="connsiteY16" fmla="*/ 6584 h 13168"/>
              <a:gd name="connsiteX17" fmla="*/ 5799 w 12688"/>
              <a:gd name="connsiteY17" fmla="*/ 2900 h 13168"/>
              <a:gd name="connsiteX18" fmla="*/ 7001 w 12688"/>
              <a:gd name="connsiteY18" fmla="*/ 2900 h 13168"/>
              <a:gd name="connsiteX19" fmla="*/ 7777 w 12688"/>
              <a:gd name="connsiteY19" fmla="*/ 6584 h 13168"/>
              <a:gd name="connsiteX20" fmla="*/ 7001 w 12688"/>
              <a:gd name="connsiteY20" fmla="*/ 10269 h 13168"/>
              <a:gd name="connsiteX0" fmla="*/ 10016 w 10255"/>
              <a:gd name="connsiteY0" fmla="*/ 6765 h 13168"/>
              <a:gd name="connsiteX1" fmla="*/ 10023 w 10255"/>
              <a:gd name="connsiteY1" fmla="*/ 6403 h 13168"/>
              <a:gd name="connsiteX2" fmla="*/ 8135 w 10255"/>
              <a:gd name="connsiteY2" fmla="*/ 6403 h 13168"/>
              <a:gd name="connsiteX3" fmla="*/ 6493 w 10255"/>
              <a:gd name="connsiteY3" fmla="*/ 1293 h 13168"/>
              <a:gd name="connsiteX4" fmla="*/ 6329 w 10255"/>
              <a:gd name="connsiteY4" fmla="*/ 1063 h 13168"/>
              <a:gd name="connsiteX5" fmla="*/ 6411 w 10255"/>
              <a:gd name="connsiteY5" fmla="*/ 1196 h 13168"/>
              <a:gd name="connsiteX6" fmla="*/ 4075 w 10255"/>
              <a:gd name="connsiteY6" fmla="*/ 0 h 13168"/>
              <a:gd name="connsiteX7" fmla="*/ 492 w 10255"/>
              <a:gd name="connsiteY7" fmla="*/ 3455 h 13168"/>
              <a:gd name="connsiteX8" fmla="*/ 388 w 10255"/>
              <a:gd name="connsiteY8" fmla="*/ 3781 h 13168"/>
              <a:gd name="connsiteX9" fmla="*/ 0 w 10255"/>
              <a:gd name="connsiteY9" fmla="*/ 6584 h 13168"/>
              <a:gd name="connsiteX10" fmla="*/ 4067 w 10255"/>
              <a:gd name="connsiteY10" fmla="*/ 13168 h 13168"/>
              <a:gd name="connsiteX11" fmla="*/ 8135 w 10255"/>
              <a:gd name="connsiteY11" fmla="*/ 6765 h 13168"/>
              <a:gd name="connsiteX12" fmla="*/ 10016 w 10255"/>
              <a:gd name="connsiteY12" fmla="*/ 6765 h 13168"/>
              <a:gd name="connsiteX13" fmla="*/ 7001 w 10255"/>
              <a:gd name="connsiteY13" fmla="*/ 10269 h 13168"/>
              <a:gd name="connsiteX14" fmla="*/ 5799 w 10255"/>
              <a:gd name="connsiteY14" fmla="*/ 10269 h 13168"/>
              <a:gd name="connsiteX15" fmla="*/ 5023 w 10255"/>
              <a:gd name="connsiteY15" fmla="*/ 6584 h 13168"/>
              <a:gd name="connsiteX16" fmla="*/ 5799 w 10255"/>
              <a:gd name="connsiteY16" fmla="*/ 2900 h 13168"/>
              <a:gd name="connsiteX17" fmla="*/ 7001 w 10255"/>
              <a:gd name="connsiteY17" fmla="*/ 2900 h 13168"/>
              <a:gd name="connsiteX18" fmla="*/ 7777 w 10255"/>
              <a:gd name="connsiteY18" fmla="*/ 6584 h 13168"/>
              <a:gd name="connsiteX19" fmla="*/ 7001 w 10255"/>
              <a:gd name="connsiteY19" fmla="*/ 10269 h 13168"/>
              <a:gd name="connsiteX0" fmla="*/ 8135 w 10023"/>
              <a:gd name="connsiteY0" fmla="*/ 6765 h 13168"/>
              <a:gd name="connsiteX1" fmla="*/ 10023 w 10023"/>
              <a:gd name="connsiteY1" fmla="*/ 6403 h 13168"/>
              <a:gd name="connsiteX2" fmla="*/ 8135 w 10023"/>
              <a:gd name="connsiteY2" fmla="*/ 6403 h 13168"/>
              <a:gd name="connsiteX3" fmla="*/ 6493 w 10023"/>
              <a:gd name="connsiteY3" fmla="*/ 1293 h 13168"/>
              <a:gd name="connsiteX4" fmla="*/ 6329 w 10023"/>
              <a:gd name="connsiteY4" fmla="*/ 1063 h 13168"/>
              <a:gd name="connsiteX5" fmla="*/ 6411 w 10023"/>
              <a:gd name="connsiteY5" fmla="*/ 1196 h 13168"/>
              <a:gd name="connsiteX6" fmla="*/ 4075 w 10023"/>
              <a:gd name="connsiteY6" fmla="*/ 0 h 13168"/>
              <a:gd name="connsiteX7" fmla="*/ 492 w 10023"/>
              <a:gd name="connsiteY7" fmla="*/ 3455 h 13168"/>
              <a:gd name="connsiteX8" fmla="*/ 388 w 10023"/>
              <a:gd name="connsiteY8" fmla="*/ 3781 h 13168"/>
              <a:gd name="connsiteX9" fmla="*/ 0 w 10023"/>
              <a:gd name="connsiteY9" fmla="*/ 6584 h 13168"/>
              <a:gd name="connsiteX10" fmla="*/ 4067 w 10023"/>
              <a:gd name="connsiteY10" fmla="*/ 13168 h 13168"/>
              <a:gd name="connsiteX11" fmla="*/ 8135 w 10023"/>
              <a:gd name="connsiteY11" fmla="*/ 6765 h 13168"/>
              <a:gd name="connsiteX12" fmla="*/ 7001 w 10023"/>
              <a:gd name="connsiteY12" fmla="*/ 10269 h 13168"/>
              <a:gd name="connsiteX13" fmla="*/ 5799 w 10023"/>
              <a:gd name="connsiteY13" fmla="*/ 10269 h 13168"/>
              <a:gd name="connsiteX14" fmla="*/ 5023 w 10023"/>
              <a:gd name="connsiteY14" fmla="*/ 6584 h 13168"/>
              <a:gd name="connsiteX15" fmla="*/ 5799 w 10023"/>
              <a:gd name="connsiteY15" fmla="*/ 2900 h 13168"/>
              <a:gd name="connsiteX16" fmla="*/ 7001 w 10023"/>
              <a:gd name="connsiteY16" fmla="*/ 2900 h 13168"/>
              <a:gd name="connsiteX17" fmla="*/ 7777 w 10023"/>
              <a:gd name="connsiteY17" fmla="*/ 6584 h 13168"/>
              <a:gd name="connsiteX18" fmla="*/ 7001 w 10023"/>
              <a:gd name="connsiteY18" fmla="*/ 10269 h 13168"/>
              <a:gd name="connsiteX0" fmla="*/ 8135 w 8135"/>
              <a:gd name="connsiteY0" fmla="*/ 6765 h 13168"/>
              <a:gd name="connsiteX1" fmla="*/ 8135 w 8135"/>
              <a:gd name="connsiteY1" fmla="*/ 6403 h 13168"/>
              <a:gd name="connsiteX2" fmla="*/ 6493 w 8135"/>
              <a:gd name="connsiteY2" fmla="*/ 1293 h 13168"/>
              <a:gd name="connsiteX3" fmla="*/ 6329 w 8135"/>
              <a:gd name="connsiteY3" fmla="*/ 1063 h 13168"/>
              <a:gd name="connsiteX4" fmla="*/ 6411 w 8135"/>
              <a:gd name="connsiteY4" fmla="*/ 1196 h 13168"/>
              <a:gd name="connsiteX5" fmla="*/ 4075 w 8135"/>
              <a:gd name="connsiteY5" fmla="*/ 0 h 13168"/>
              <a:gd name="connsiteX6" fmla="*/ 492 w 8135"/>
              <a:gd name="connsiteY6" fmla="*/ 3455 h 13168"/>
              <a:gd name="connsiteX7" fmla="*/ 388 w 8135"/>
              <a:gd name="connsiteY7" fmla="*/ 3781 h 13168"/>
              <a:gd name="connsiteX8" fmla="*/ 0 w 8135"/>
              <a:gd name="connsiteY8" fmla="*/ 6584 h 13168"/>
              <a:gd name="connsiteX9" fmla="*/ 4067 w 8135"/>
              <a:gd name="connsiteY9" fmla="*/ 13168 h 13168"/>
              <a:gd name="connsiteX10" fmla="*/ 8135 w 8135"/>
              <a:gd name="connsiteY10" fmla="*/ 6765 h 13168"/>
              <a:gd name="connsiteX11" fmla="*/ 7001 w 8135"/>
              <a:gd name="connsiteY11" fmla="*/ 10269 h 13168"/>
              <a:gd name="connsiteX12" fmla="*/ 5799 w 8135"/>
              <a:gd name="connsiteY12" fmla="*/ 10269 h 13168"/>
              <a:gd name="connsiteX13" fmla="*/ 5023 w 8135"/>
              <a:gd name="connsiteY13" fmla="*/ 6584 h 13168"/>
              <a:gd name="connsiteX14" fmla="*/ 5799 w 8135"/>
              <a:gd name="connsiteY14" fmla="*/ 2900 h 13168"/>
              <a:gd name="connsiteX15" fmla="*/ 7001 w 8135"/>
              <a:gd name="connsiteY15" fmla="*/ 2900 h 13168"/>
              <a:gd name="connsiteX16" fmla="*/ 7777 w 8135"/>
              <a:gd name="connsiteY16" fmla="*/ 6584 h 13168"/>
              <a:gd name="connsiteX17" fmla="*/ 7001 w 8135"/>
              <a:gd name="connsiteY17" fmla="*/ 10269 h 1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35" h="13168" extrusionOk="0">
                <a:moveTo>
                  <a:pt x="8135" y="6765"/>
                </a:moveTo>
                <a:lnTo>
                  <a:pt x="8135" y="6403"/>
                </a:lnTo>
                <a:cubicBezTo>
                  <a:pt x="8098" y="4313"/>
                  <a:pt x="7463" y="2465"/>
                  <a:pt x="6493" y="1293"/>
                </a:cubicBezTo>
                <a:lnTo>
                  <a:pt x="6329" y="1063"/>
                </a:lnTo>
                <a:lnTo>
                  <a:pt x="6411" y="1196"/>
                </a:lnTo>
                <a:cubicBezTo>
                  <a:pt x="5747" y="447"/>
                  <a:pt x="4941" y="0"/>
                  <a:pt x="4075" y="0"/>
                </a:cubicBezTo>
                <a:cubicBezTo>
                  <a:pt x="2530" y="0"/>
                  <a:pt x="1179" y="1402"/>
                  <a:pt x="492" y="3455"/>
                </a:cubicBezTo>
                <a:cubicBezTo>
                  <a:pt x="457" y="3564"/>
                  <a:pt x="423" y="3672"/>
                  <a:pt x="388" y="3781"/>
                </a:cubicBezTo>
                <a:cubicBezTo>
                  <a:pt x="141" y="4639"/>
                  <a:pt x="0" y="5581"/>
                  <a:pt x="0" y="6584"/>
                </a:cubicBezTo>
                <a:cubicBezTo>
                  <a:pt x="0" y="10220"/>
                  <a:pt x="1821" y="13168"/>
                  <a:pt x="4067" y="13168"/>
                </a:cubicBezTo>
                <a:cubicBezTo>
                  <a:pt x="6277" y="13168"/>
                  <a:pt x="8075" y="10317"/>
                  <a:pt x="8135" y="6765"/>
                </a:cubicBezTo>
                <a:close/>
                <a:moveTo>
                  <a:pt x="7001" y="10269"/>
                </a:moveTo>
                <a:cubicBezTo>
                  <a:pt x="6695" y="10897"/>
                  <a:pt x="6105" y="10897"/>
                  <a:pt x="5799" y="10269"/>
                </a:cubicBezTo>
                <a:cubicBezTo>
                  <a:pt x="5314" y="9254"/>
                  <a:pt x="5023" y="7973"/>
                  <a:pt x="5023" y="6584"/>
                </a:cubicBezTo>
                <a:cubicBezTo>
                  <a:pt x="5023" y="5195"/>
                  <a:pt x="5314" y="3914"/>
                  <a:pt x="5799" y="2900"/>
                </a:cubicBezTo>
                <a:cubicBezTo>
                  <a:pt x="6105" y="2271"/>
                  <a:pt x="6695" y="2271"/>
                  <a:pt x="7001" y="2900"/>
                </a:cubicBezTo>
                <a:cubicBezTo>
                  <a:pt x="7486" y="3914"/>
                  <a:pt x="7777" y="5195"/>
                  <a:pt x="7777" y="6584"/>
                </a:cubicBezTo>
                <a:cubicBezTo>
                  <a:pt x="7777" y="7973"/>
                  <a:pt x="7493" y="9254"/>
                  <a:pt x="7001" y="10269"/>
                </a:cubicBezTo>
                <a:close/>
              </a:path>
            </a:pathLst>
          </a:custGeom>
          <a:solidFill>
            <a:schemeClr val="accent4"/>
          </a:solidFill>
          <a:ln w="12700">
            <a:miter lim="400000"/>
          </a:ln>
        </p:spPr>
        <p:txBody>
          <a:bodyPr lIns="28575" tIns="28575" rIns="28575" bIns="28575" anchor="ctr"/>
          <a:lstStyle/>
          <a:p>
            <a:pPr algn="ctr">
              <a:defRPr sz="3000">
                <a:solidFill>
                  <a:srgbClr val="FFFFFF"/>
                </a:solidFill>
              </a:defRPr>
            </a:pPr>
            <a:endParaRPr sz="2250" b="1">
              <a:solidFill>
                <a:schemeClr val="bg1"/>
              </a:solidFill>
            </a:endParaRPr>
          </a:p>
        </p:txBody>
      </p:sp>
      <p:sp>
        <p:nvSpPr>
          <p:cNvPr id="8" name="Shape">
            <a:extLst>
              <a:ext uri="{FF2B5EF4-FFF2-40B4-BE49-F238E27FC236}">
                <a16:creationId xmlns:a16="http://schemas.microsoft.com/office/drawing/2014/main" id="{409B1B65-0D05-4139-AF02-3A0B44CE2893}"/>
              </a:ext>
            </a:extLst>
          </p:cNvPr>
          <p:cNvSpPr/>
          <p:nvPr/>
        </p:nvSpPr>
        <p:spPr>
          <a:xfrm>
            <a:off x="1892437" y="1688740"/>
            <a:ext cx="1368456" cy="1202377"/>
          </a:xfrm>
          <a:custGeom>
            <a:avLst/>
            <a:gdLst>
              <a:gd name="connsiteX0" fmla="*/ 15956 w 21704"/>
              <a:gd name="connsiteY0" fmla="*/ 6092 h 21600"/>
              <a:gd name="connsiteX1" fmla="*/ 12655 w 21704"/>
              <a:gd name="connsiteY1" fmla="*/ 6953 h 21600"/>
              <a:gd name="connsiteX2" fmla="*/ 12771 w 21704"/>
              <a:gd name="connsiteY2" fmla="*/ 6858 h 21600"/>
              <a:gd name="connsiteX3" fmla="*/ 10714 w 21704"/>
              <a:gd name="connsiteY3" fmla="*/ 5195 h 21600"/>
              <a:gd name="connsiteX4" fmla="*/ 11684 w 21704"/>
              <a:gd name="connsiteY4" fmla="*/ 3116 h 21600"/>
              <a:gd name="connsiteX5" fmla="*/ 7909 w 21704"/>
              <a:gd name="connsiteY5" fmla="*/ 0 h 21600"/>
              <a:gd name="connsiteX6" fmla="*/ 4133 w 21704"/>
              <a:gd name="connsiteY6" fmla="*/ 3116 h 21600"/>
              <a:gd name="connsiteX7" fmla="*/ 7909 w 21704"/>
              <a:gd name="connsiteY7" fmla="*/ 6231 h 21600"/>
              <a:gd name="connsiteX8" fmla="*/ 10493 w 21704"/>
              <a:gd name="connsiteY8" fmla="*/ 5387 h 21600"/>
              <a:gd name="connsiteX9" fmla="*/ 12528 w 21704"/>
              <a:gd name="connsiteY9" fmla="*/ 7032 h 21600"/>
              <a:gd name="connsiteX10" fmla="*/ 10208 w 21704"/>
              <a:gd name="connsiteY10" fmla="*/ 10713 h 21600"/>
              <a:gd name="connsiteX11" fmla="*/ 7656 w 21704"/>
              <a:gd name="connsiteY11" fmla="*/ 10713 h 21600"/>
              <a:gd name="connsiteX12" fmla="*/ 3880 w 21704"/>
              <a:gd name="connsiteY12" fmla="*/ 7711 h 21600"/>
              <a:gd name="connsiteX13" fmla="*/ 104 w 21704"/>
              <a:gd name="connsiteY13" fmla="*/ 10826 h 21600"/>
              <a:gd name="connsiteX14" fmla="*/ 7656 w 21704"/>
              <a:gd name="connsiteY14" fmla="*/ 10974 h 21600"/>
              <a:gd name="connsiteX15" fmla="*/ 10208 w 21704"/>
              <a:gd name="connsiteY15" fmla="*/ 10974 h 21600"/>
              <a:gd name="connsiteX16" fmla="*/ 12117 w 21704"/>
              <a:gd name="connsiteY16" fmla="*/ 14377 h 21600"/>
              <a:gd name="connsiteX17" fmla="*/ 10356 w 21704"/>
              <a:gd name="connsiteY17" fmla="*/ 16048 h 21600"/>
              <a:gd name="connsiteX18" fmla="*/ 8004 w 21704"/>
              <a:gd name="connsiteY18" fmla="*/ 15369 h 21600"/>
              <a:gd name="connsiteX19" fmla="*/ 4228 w 21704"/>
              <a:gd name="connsiteY19" fmla="*/ 18484 h 21600"/>
              <a:gd name="connsiteX20" fmla="*/ 8004 w 21704"/>
              <a:gd name="connsiteY20" fmla="*/ 21600 h 21600"/>
              <a:gd name="connsiteX21" fmla="*/ 11779 w 21704"/>
              <a:gd name="connsiteY21" fmla="*/ 18484 h 21600"/>
              <a:gd name="connsiteX22" fmla="*/ 10598 w 21704"/>
              <a:gd name="connsiteY22" fmla="*/ 16222 h 21600"/>
              <a:gd name="connsiteX23" fmla="*/ 12359 w 21704"/>
              <a:gd name="connsiteY23" fmla="*/ 14551 h 21600"/>
              <a:gd name="connsiteX24" fmla="*/ 15956 w 21704"/>
              <a:gd name="connsiteY24" fmla="*/ 15595 h 21600"/>
              <a:gd name="connsiteX25" fmla="*/ 21704 w 21704"/>
              <a:gd name="connsiteY25" fmla="*/ 10852 h 21600"/>
              <a:gd name="connsiteX26" fmla="*/ 15956 w 21704"/>
              <a:gd name="connsiteY26" fmla="*/ 6092 h 21600"/>
              <a:gd name="connsiteX27" fmla="*/ 13509 w 21704"/>
              <a:gd name="connsiteY27" fmla="*/ 13489 h 21600"/>
              <a:gd name="connsiteX28" fmla="*/ 11811 w 21704"/>
              <a:gd name="connsiteY28" fmla="*/ 13489 h 21600"/>
              <a:gd name="connsiteX29" fmla="*/ 10714 w 21704"/>
              <a:gd name="connsiteY29" fmla="*/ 10835 h 21600"/>
              <a:gd name="connsiteX30" fmla="*/ 11811 w 21704"/>
              <a:gd name="connsiteY30" fmla="*/ 8180 h 21600"/>
              <a:gd name="connsiteX31" fmla="*/ 13509 w 21704"/>
              <a:gd name="connsiteY31" fmla="*/ 8180 h 21600"/>
              <a:gd name="connsiteX32" fmla="*/ 14606 w 21704"/>
              <a:gd name="connsiteY32" fmla="*/ 10835 h 21600"/>
              <a:gd name="connsiteX33" fmla="*/ 13509 w 21704"/>
              <a:gd name="connsiteY33" fmla="*/ 13489 h 21600"/>
              <a:gd name="connsiteX0" fmla="*/ 12076 w 17824"/>
              <a:gd name="connsiteY0" fmla="*/ 6092 h 21600"/>
              <a:gd name="connsiteX1" fmla="*/ 8775 w 17824"/>
              <a:gd name="connsiteY1" fmla="*/ 6953 h 21600"/>
              <a:gd name="connsiteX2" fmla="*/ 8891 w 17824"/>
              <a:gd name="connsiteY2" fmla="*/ 6858 h 21600"/>
              <a:gd name="connsiteX3" fmla="*/ 6834 w 17824"/>
              <a:gd name="connsiteY3" fmla="*/ 5195 h 21600"/>
              <a:gd name="connsiteX4" fmla="*/ 7804 w 17824"/>
              <a:gd name="connsiteY4" fmla="*/ 3116 h 21600"/>
              <a:gd name="connsiteX5" fmla="*/ 4029 w 17824"/>
              <a:gd name="connsiteY5" fmla="*/ 0 h 21600"/>
              <a:gd name="connsiteX6" fmla="*/ 253 w 17824"/>
              <a:gd name="connsiteY6" fmla="*/ 3116 h 21600"/>
              <a:gd name="connsiteX7" fmla="*/ 4029 w 17824"/>
              <a:gd name="connsiteY7" fmla="*/ 6231 h 21600"/>
              <a:gd name="connsiteX8" fmla="*/ 6613 w 17824"/>
              <a:gd name="connsiteY8" fmla="*/ 5387 h 21600"/>
              <a:gd name="connsiteX9" fmla="*/ 8648 w 17824"/>
              <a:gd name="connsiteY9" fmla="*/ 7032 h 21600"/>
              <a:gd name="connsiteX10" fmla="*/ 6328 w 17824"/>
              <a:gd name="connsiteY10" fmla="*/ 10713 h 21600"/>
              <a:gd name="connsiteX11" fmla="*/ 3776 w 17824"/>
              <a:gd name="connsiteY11" fmla="*/ 10713 h 21600"/>
              <a:gd name="connsiteX12" fmla="*/ 0 w 17824"/>
              <a:gd name="connsiteY12" fmla="*/ 7711 h 21600"/>
              <a:gd name="connsiteX13" fmla="*/ 3776 w 17824"/>
              <a:gd name="connsiteY13" fmla="*/ 10974 h 21600"/>
              <a:gd name="connsiteX14" fmla="*/ 6328 w 17824"/>
              <a:gd name="connsiteY14" fmla="*/ 10974 h 21600"/>
              <a:gd name="connsiteX15" fmla="*/ 8237 w 17824"/>
              <a:gd name="connsiteY15" fmla="*/ 14377 h 21600"/>
              <a:gd name="connsiteX16" fmla="*/ 6476 w 17824"/>
              <a:gd name="connsiteY16" fmla="*/ 16048 h 21600"/>
              <a:gd name="connsiteX17" fmla="*/ 4124 w 17824"/>
              <a:gd name="connsiteY17" fmla="*/ 15369 h 21600"/>
              <a:gd name="connsiteX18" fmla="*/ 348 w 17824"/>
              <a:gd name="connsiteY18" fmla="*/ 18484 h 21600"/>
              <a:gd name="connsiteX19" fmla="*/ 4124 w 17824"/>
              <a:gd name="connsiteY19" fmla="*/ 21600 h 21600"/>
              <a:gd name="connsiteX20" fmla="*/ 7899 w 17824"/>
              <a:gd name="connsiteY20" fmla="*/ 18484 h 21600"/>
              <a:gd name="connsiteX21" fmla="*/ 6718 w 17824"/>
              <a:gd name="connsiteY21" fmla="*/ 16222 h 21600"/>
              <a:gd name="connsiteX22" fmla="*/ 8479 w 17824"/>
              <a:gd name="connsiteY22" fmla="*/ 14551 h 21600"/>
              <a:gd name="connsiteX23" fmla="*/ 12076 w 17824"/>
              <a:gd name="connsiteY23" fmla="*/ 15595 h 21600"/>
              <a:gd name="connsiteX24" fmla="*/ 17824 w 17824"/>
              <a:gd name="connsiteY24" fmla="*/ 10852 h 21600"/>
              <a:gd name="connsiteX25" fmla="*/ 12076 w 17824"/>
              <a:gd name="connsiteY25" fmla="*/ 6092 h 21600"/>
              <a:gd name="connsiteX26" fmla="*/ 9629 w 17824"/>
              <a:gd name="connsiteY26" fmla="*/ 13489 h 21600"/>
              <a:gd name="connsiteX27" fmla="*/ 7931 w 17824"/>
              <a:gd name="connsiteY27" fmla="*/ 13489 h 21600"/>
              <a:gd name="connsiteX28" fmla="*/ 6834 w 17824"/>
              <a:gd name="connsiteY28" fmla="*/ 10835 h 21600"/>
              <a:gd name="connsiteX29" fmla="*/ 7931 w 17824"/>
              <a:gd name="connsiteY29" fmla="*/ 8180 h 21600"/>
              <a:gd name="connsiteX30" fmla="*/ 9629 w 17824"/>
              <a:gd name="connsiteY30" fmla="*/ 8180 h 21600"/>
              <a:gd name="connsiteX31" fmla="*/ 10726 w 17824"/>
              <a:gd name="connsiteY31" fmla="*/ 10835 h 21600"/>
              <a:gd name="connsiteX32" fmla="*/ 9629 w 17824"/>
              <a:gd name="connsiteY32" fmla="*/ 13489 h 21600"/>
              <a:gd name="connsiteX0" fmla="*/ 11823 w 17571"/>
              <a:gd name="connsiteY0" fmla="*/ 6092 h 21600"/>
              <a:gd name="connsiteX1" fmla="*/ 8522 w 17571"/>
              <a:gd name="connsiteY1" fmla="*/ 6953 h 21600"/>
              <a:gd name="connsiteX2" fmla="*/ 8638 w 17571"/>
              <a:gd name="connsiteY2" fmla="*/ 6858 h 21600"/>
              <a:gd name="connsiteX3" fmla="*/ 6581 w 17571"/>
              <a:gd name="connsiteY3" fmla="*/ 5195 h 21600"/>
              <a:gd name="connsiteX4" fmla="*/ 7551 w 17571"/>
              <a:gd name="connsiteY4" fmla="*/ 3116 h 21600"/>
              <a:gd name="connsiteX5" fmla="*/ 3776 w 17571"/>
              <a:gd name="connsiteY5" fmla="*/ 0 h 21600"/>
              <a:gd name="connsiteX6" fmla="*/ 0 w 17571"/>
              <a:gd name="connsiteY6" fmla="*/ 3116 h 21600"/>
              <a:gd name="connsiteX7" fmla="*/ 3776 w 17571"/>
              <a:gd name="connsiteY7" fmla="*/ 6231 h 21600"/>
              <a:gd name="connsiteX8" fmla="*/ 6360 w 17571"/>
              <a:gd name="connsiteY8" fmla="*/ 5387 h 21600"/>
              <a:gd name="connsiteX9" fmla="*/ 8395 w 17571"/>
              <a:gd name="connsiteY9" fmla="*/ 7032 h 21600"/>
              <a:gd name="connsiteX10" fmla="*/ 6075 w 17571"/>
              <a:gd name="connsiteY10" fmla="*/ 10713 h 21600"/>
              <a:gd name="connsiteX11" fmla="*/ 3523 w 17571"/>
              <a:gd name="connsiteY11" fmla="*/ 10713 h 21600"/>
              <a:gd name="connsiteX12" fmla="*/ 3523 w 17571"/>
              <a:gd name="connsiteY12" fmla="*/ 10974 h 21600"/>
              <a:gd name="connsiteX13" fmla="*/ 6075 w 17571"/>
              <a:gd name="connsiteY13" fmla="*/ 10974 h 21600"/>
              <a:gd name="connsiteX14" fmla="*/ 7984 w 17571"/>
              <a:gd name="connsiteY14" fmla="*/ 14377 h 21600"/>
              <a:gd name="connsiteX15" fmla="*/ 6223 w 17571"/>
              <a:gd name="connsiteY15" fmla="*/ 16048 h 21600"/>
              <a:gd name="connsiteX16" fmla="*/ 3871 w 17571"/>
              <a:gd name="connsiteY16" fmla="*/ 15369 h 21600"/>
              <a:gd name="connsiteX17" fmla="*/ 95 w 17571"/>
              <a:gd name="connsiteY17" fmla="*/ 18484 h 21600"/>
              <a:gd name="connsiteX18" fmla="*/ 3871 w 17571"/>
              <a:gd name="connsiteY18" fmla="*/ 21600 h 21600"/>
              <a:gd name="connsiteX19" fmla="*/ 7646 w 17571"/>
              <a:gd name="connsiteY19" fmla="*/ 18484 h 21600"/>
              <a:gd name="connsiteX20" fmla="*/ 6465 w 17571"/>
              <a:gd name="connsiteY20" fmla="*/ 16222 h 21600"/>
              <a:gd name="connsiteX21" fmla="*/ 8226 w 17571"/>
              <a:gd name="connsiteY21" fmla="*/ 14551 h 21600"/>
              <a:gd name="connsiteX22" fmla="*/ 11823 w 17571"/>
              <a:gd name="connsiteY22" fmla="*/ 15595 h 21600"/>
              <a:gd name="connsiteX23" fmla="*/ 17571 w 17571"/>
              <a:gd name="connsiteY23" fmla="*/ 10852 h 21600"/>
              <a:gd name="connsiteX24" fmla="*/ 11823 w 17571"/>
              <a:gd name="connsiteY24" fmla="*/ 6092 h 21600"/>
              <a:gd name="connsiteX25" fmla="*/ 9376 w 17571"/>
              <a:gd name="connsiteY25" fmla="*/ 13489 h 21600"/>
              <a:gd name="connsiteX26" fmla="*/ 7678 w 17571"/>
              <a:gd name="connsiteY26" fmla="*/ 13489 h 21600"/>
              <a:gd name="connsiteX27" fmla="*/ 6581 w 17571"/>
              <a:gd name="connsiteY27" fmla="*/ 10835 h 21600"/>
              <a:gd name="connsiteX28" fmla="*/ 7678 w 17571"/>
              <a:gd name="connsiteY28" fmla="*/ 8180 h 21600"/>
              <a:gd name="connsiteX29" fmla="*/ 9376 w 17571"/>
              <a:gd name="connsiteY29" fmla="*/ 8180 h 21600"/>
              <a:gd name="connsiteX30" fmla="*/ 10473 w 17571"/>
              <a:gd name="connsiteY30" fmla="*/ 10835 h 21600"/>
              <a:gd name="connsiteX31" fmla="*/ 9376 w 17571"/>
              <a:gd name="connsiteY31" fmla="*/ 13489 h 21600"/>
              <a:gd name="connsiteX0" fmla="*/ 11823 w 17571"/>
              <a:gd name="connsiteY0" fmla="*/ 6092 h 21600"/>
              <a:gd name="connsiteX1" fmla="*/ 8522 w 17571"/>
              <a:gd name="connsiteY1" fmla="*/ 6953 h 21600"/>
              <a:gd name="connsiteX2" fmla="*/ 8638 w 17571"/>
              <a:gd name="connsiteY2" fmla="*/ 6858 h 21600"/>
              <a:gd name="connsiteX3" fmla="*/ 6581 w 17571"/>
              <a:gd name="connsiteY3" fmla="*/ 5195 h 21600"/>
              <a:gd name="connsiteX4" fmla="*/ 7551 w 17571"/>
              <a:gd name="connsiteY4" fmla="*/ 3116 h 21600"/>
              <a:gd name="connsiteX5" fmla="*/ 3776 w 17571"/>
              <a:gd name="connsiteY5" fmla="*/ 0 h 21600"/>
              <a:gd name="connsiteX6" fmla="*/ 0 w 17571"/>
              <a:gd name="connsiteY6" fmla="*/ 3116 h 21600"/>
              <a:gd name="connsiteX7" fmla="*/ 3776 w 17571"/>
              <a:gd name="connsiteY7" fmla="*/ 6231 h 21600"/>
              <a:gd name="connsiteX8" fmla="*/ 6360 w 17571"/>
              <a:gd name="connsiteY8" fmla="*/ 5387 h 21600"/>
              <a:gd name="connsiteX9" fmla="*/ 8395 w 17571"/>
              <a:gd name="connsiteY9" fmla="*/ 7032 h 21600"/>
              <a:gd name="connsiteX10" fmla="*/ 6075 w 17571"/>
              <a:gd name="connsiteY10" fmla="*/ 10713 h 21600"/>
              <a:gd name="connsiteX11" fmla="*/ 3523 w 17571"/>
              <a:gd name="connsiteY11" fmla="*/ 10713 h 21600"/>
              <a:gd name="connsiteX12" fmla="*/ 6075 w 17571"/>
              <a:gd name="connsiteY12" fmla="*/ 10974 h 21600"/>
              <a:gd name="connsiteX13" fmla="*/ 7984 w 17571"/>
              <a:gd name="connsiteY13" fmla="*/ 14377 h 21600"/>
              <a:gd name="connsiteX14" fmla="*/ 6223 w 17571"/>
              <a:gd name="connsiteY14" fmla="*/ 16048 h 21600"/>
              <a:gd name="connsiteX15" fmla="*/ 3871 w 17571"/>
              <a:gd name="connsiteY15" fmla="*/ 15369 h 21600"/>
              <a:gd name="connsiteX16" fmla="*/ 95 w 17571"/>
              <a:gd name="connsiteY16" fmla="*/ 18484 h 21600"/>
              <a:gd name="connsiteX17" fmla="*/ 3871 w 17571"/>
              <a:gd name="connsiteY17" fmla="*/ 21600 h 21600"/>
              <a:gd name="connsiteX18" fmla="*/ 7646 w 17571"/>
              <a:gd name="connsiteY18" fmla="*/ 18484 h 21600"/>
              <a:gd name="connsiteX19" fmla="*/ 6465 w 17571"/>
              <a:gd name="connsiteY19" fmla="*/ 16222 h 21600"/>
              <a:gd name="connsiteX20" fmla="*/ 8226 w 17571"/>
              <a:gd name="connsiteY20" fmla="*/ 14551 h 21600"/>
              <a:gd name="connsiteX21" fmla="*/ 11823 w 17571"/>
              <a:gd name="connsiteY21" fmla="*/ 15595 h 21600"/>
              <a:gd name="connsiteX22" fmla="*/ 17571 w 17571"/>
              <a:gd name="connsiteY22" fmla="*/ 10852 h 21600"/>
              <a:gd name="connsiteX23" fmla="*/ 11823 w 17571"/>
              <a:gd name="connsiteY23" fmla="*/ 6092 h 21600"/>
              <a:gd name="connsiteX24" fmla="*/ 9376 w 17571"/>
              <a:gd name="connsiteY24" fmla="*/ 13489 h 21600"/>
              <a:gd name="connsiteX25" fmla="*/ 7678 w 17571"/>
              <a:gd name="connsiteY25" fmla="*/ 13489 h 21600"/>
              <a:gd name="connsiteX26" fmla="*/ 6581 w 17571"/>
              <a:gd name="connsiteY26" fmla="*/ 10835 h 21600"/>
              <a:gd name="connsiteX27" fmla="*/ 7678 w 17571"/>
              <a:gd name="connsiteY27" fmla="*/ 8180 h 21600"/>
              <a:gd name="connsiteX28" fmla="*/ 9376 w 17571"/>
              <a:gd name="connsiteY28" fmla="*/ 8180 h 21600"/>
              <a:gd name="connsiteX29" fmla="*/ 10473 w 17571"/>
              <a:gd name="connsiteY29" fmla="*/ 10835 h 21600"/>
              <a:gd name="connsiteX30" fmla="*/ 9376 w 17571"/>
              <a:gd name="connsiteY30" fmla="*/ 13489 h 21600"/>
              <a:gd name="connsiteX0" fmla="*/ 11823 w 17571"/>
              <a:gd name="connsiteY0" fmla="*/ 6092 h 21600"/>
              <a:gd name="connsiteX1" fmla="*/ 8522 w 17571"/>
              <a:gd name="connsiteY1" fmla="*/ 6953 h 21600"/>
              <a:gd name="connsiteX2" fmla="*/ 8638 w 17571"/>
              <a:gd name="connsiteY2" fmla="*/ 6858 h 21600"/>
              <a:gd name="connsiteX3" fmla="*/ 6581 w 17571"/>
              <a:gd name="connsiteY3" fmla="*/ 5195 h 21600"/>
              <a:gd name="connsiteX4" fmla="*/ 7551 w 17571"/>
              <a:gd name="connsiteY4" fmla="*/ 3116 h 21600"/>
              <a:gd name="connsiteX5" fmla="*/ 3776 w 17571"/>
              <a:gd name="connsiteY5" fmla="*/ 0 h 21600"/>
              <a:gd name="connsiteX6" fmla="*/ 0 w 17571"/>
              <a:gd name="connsiteY6" fmla="*/ 3116 h 21600"/>
              <a:gd name="connsiteX7" fmla="*/ 3776 w 17571"/>
              <a:gd name="connsiteY7" fmla="*/ 6231 h 21600"/>
              <a:gd name="connsiteX8" fmla="*/ 6360 w 17571"/>
              <a:gd name="connsiteY8" fmla="*/ 5387 h 21600"/>
              <a:gd name="connsiteX9" fmla="*/ 8395 w 17571"/>
              <a:gd name="connsiteY9" fmla="*/ 7032 h 21600"/>
              <a:gd name="connsiteX10" fmla="*/ 6075 w 17571"/>
              <a:gd name="connsiteY10" fmla="*/ 10713 h 21600"/>
              <a:gd name="connsiteX11" fmla="*/ 6075 w 17571"/>
              <a:gd name="connsiteY11" fmla="*/ 10974 h 21600"/>
              <a:gd name="connsiteX12" fmla="*/ 7984 w 17571"/>
              <a:gd name="connsiteY12" fmla="*/ 14377 h 21600"/>
              <a:gd name="connsiteX13" fmla="*/ 6223 w 17571"/>
              <a:gd name="connsiteY13" fmla="*/ 16048 h 21600"/>
              <a:gd name="connsiteX14" fmla="*/ 3871 w 17571"/>
              <a:gd name="connsiteY14" fmla="*/ 15369 h 21600"/>
              <a:gd name="connsiteX15" fmla="*/ 95 w 17571"/>
              <a:gd name="connsiteY15" fmla="*/ 18484 h 21600"/>
              <a:gd name="connsiteX16" fmla="*/ 3871 w 17571"/>
              <a:gd name="connsiteY16" fmla="*/ 21600 h 21600"/>
              <a:gd name="connsiteX17" fmla="*/ 7646 w 17571"/>
              <a:gd name="connsiteY17" fmla="*/ 18484 h 21600"/>
              <a:gd name="connsiteX18" fmla="*/ 6465 w 17571"/>
              <a:gd name="connsiteY18" fmla="*/ 16222 h 21600"/>
              <a:gd name="connsiteX19" fmla="*/ 8226 w 17571"/>
              <a:gd name="connsiteY19" fmla="*/ 14551 h 21600"/>
              <a:gd name="connsiteX20" fmla="*/ 11823 w 17571"/>
              <a:gd name="connsiteY20" fmla="*/ 15595 h 21600"/>
              <a:gd name="connsiteX21" fmla="*/ 17571 w 17571"/>
              <a:gd name="connsiteY21" fmla="*/ 10852 h 21600"/>
              <a:gd name="connsiteX22" fmla="*/ 11823 w 17571"/>
              <a:gd name="connsiteY22" fmla="*/ 6092 h 21600"/>
              <a:gd name="connsiteX23" fmla="*/ 9376 w 17571"/>
              <a:gd name="connsiteY23" fmla="*/ 13489 h 21600"/>
              <a:gd name="connsiteX24" fmla="*/ 7678 w 17571"/>
              <a:gd name="connsiteY24" fmla="*/ 13489 h 21600"/>
              <a:gd name="connsiteX25" fmla="*/ 6581 w 17571"/>
              <a:gd name="connsiteY25" fmla="*/ 10835 h 21600"/>
              <a:gd name="connsiteX26" fmla="*/ 7678 w 17571"/>
              <a:gd name="connsiteY26" fmla="*/ 8180 h 21600"/>
              <a:gd name="connsiteX27" fmla="*/ 9376 w 17571"/>
              <a:gd name="connsiteY27" fmla="*/ 8180 h 21600"/>
              <a:gd name="connsiteX28" fmla="*/ 10473 w 17571"/>
              <a:gd name="connsiteY28" fmla="*/ 10835 h 21600"/>
              <a:gd name="connsiteX29" fmla="*/ 9376 w 17571"/>
              <a:gd name="connsiteY29" fmla="*/ 13489 h 21600"/>
              <a:gd name="connsiteX0" fmla="*/ 11879 w 17627"/>
              <a:gd name="connsiteY0" fmla="*/ 6092 h 21600"/>
              <a:gd name="connsiteX1" fmla="*/ 8578 w 17627"/>
              <a:gd name="connsiteY1" fmla="*/ 6953 h 21600"/>
              <a:gd name="connsiteX2" fmla="*/ 8694 w 17627"/>
              <a:gd name="connsiteY2" fmla="*/ 6858 h 21600"/>
              <a:gd name="connsiteX3" fmla="*/ 6637 w 17627"/>
              <a:gd name="connsiteY3" fmla="*/ 5195 h 21600"/>
              <a:gd name="connsiteX4" fmla="*/ 7607 w 17627"/>
              <a:gd name="connsiteY4" fmla="*/ 3116 h 21600"/>
              <a:gd name="connsiteX5" fmla="*/ 3832 w 17627"/>
              <a:gd name="connsiteY5" fmla="*/ 0 h 21600"/>
              <a:gd name="connsiteX6" fmla="*/ 56 w 17627"/>
              <a:gd name="connsiteY6" fmla="*/ 3116 h 21600"/>
              <a:gd name="connsiteX7" fmla="*/ 6416 w 17627"/>
              <a:gd name="connsiteY7" fmla="*/ 5387 h 21600"/>
              <a:gd name="connsiteX8" fmla="*/ 8451 w 17627"/>
              <a:gd name="connsiteY8" fmla="*/ 7032 h 21600"/>
              <a:gd name="connsiteX9" fmla="*/ 6131 w 17627"/>
              <a:gd name="connsiteY9" fmla="*/ 10713 h 21600"/>
              <a:gd name="connsiteX10" fmla="*/ 6131 w 17627"/>
              <a:gd name="connsiteY10" fmla="*/ 10974 h 21600"/>
              <a:gd name="connsiteX11" fmla="*/ 8040 w 17627"/>
              <a:gd name="connsiteY11" fmla="*/ 14377 h 21600"/>
              <a:gd name="connsiteX12" fmla="*/ 6279 w 17627"/>
              <a:gd name="connsiteY12" fmla="*/ 16048 h 21600"/>
              <a:gd name="connsiteX13" fmla="*/ 3927 w 17627"/>
              <a:gd name="connsiteY13" fmla="*/ 15369 h 21600"/>
              <a:gd name="connsiteX14" fmla="*/ 151 w 17627"/>
              <a:gd name="connsiteY14" fmla="*/ 18484 h 21600"/>
              <a:gd name="connsiteX15" fmla="*/ 3927 w 17627"/>
              <a:gd name="connsiteY15" fmla="*/ 21600 h 21600"/>
              <a:gd name="connsiteX16" fmla="*/ 7702 w 17627"/>
              <a:gd name="connsiteY16" fmla="*/ 18484 h 21600"/>
              <a:gd name="connsiteX17" fmla="*/ 6521 w 17627"/>
              <a:gd name="connsiteY17" fmla="*/ 16222 h 21600"/>
              <a:gd name="connsiteX18" fmla="*/ 8282 w 17627"/>
              <a:gd name="connsiteY18" fmla="*/ 14551 h 21600"/>
              <a:gd name="connsiteX19" fmla="*/ 11879 w 17627"/>
              <a:gd name="connsiteY19" fmla="*/ 15595 h 21600"/>
              <a:gd name="connsiteX20" fmla="*/ 17627 w 17627"/>
              <a:gd name="connsiteY20" fmla="*/ 10852 h 21600"/>
              <a:gd name="connsiteX21" fmla="*/ 11879 w 17627"/>
              <a:gd name="connsiteY21" fmla="*/ 6092 h 21600"/>
              <a:gd name="connsiteX22" fmla="*/ 9432 w 17627"/>
              <a:gd name="connsiteY22" fmla="*/ 13489 h 21600"/>
              <a:gd name="connsiteX23" fmla="*/ 7734 w 17627"/>
              <a:gd name="connsiteY23" fmla="*/ 13489 h 21600"/>
              <a:gd name="connsiteX24" fmla="*/ 6637 w 17627"/>
              <a:gd name="connsiteY24" fmla="*/ 10835 h 21600"/>
              <a:gd name="connsiteX25" fmla="*/ 7734 w 17627"/>
              <a:gd name="connsiteY25" fmla="*/ 8180 h 21600"/>
              <a:gd name="connsiteX26" fmla="*/ 9432 w 17627"/>
              <a:gd name="connsiteY26" fmla="*/ 8180 h 21600"/>
              <a:gd name="connsiteX27" fmla="*/ 10529 w 17627"/>
              <a:gd name="connsiteY27" fmla="*/ 10835 h 21600"/>
              <a:gd name="connsiteX28" fmla="*/ 9432 w 17627"/>
              <a:gd name="connsiteY28" fmla="*/ 13489 h 21600"/>
              <a:gd name="connsiteX0" fmla="*/ 11967 w 17715"/>
              <a:gd name="connsiteY0" fmla="*/ 6092 h 21600"/>
              <a:gd name="connsiteX1" fmla="*/ 8666 w 17715"/>
              <a:gd name="connsiteY1" fmla="*/ 6953 h 21600"/>
              <a:gd name="connsiteX2" fmla="*/ 8782 w 17715"/>
              <a:gd name="connsiteY2" fmla="*/ 6858 h 21600"/>
              <a:gd name="connsiteX3" fmla="*/ 6725 w 17715"/>
              <a:gd name="connsiteY3" fmla="*/ 5195 h 21600"/>
              <a:gd name="connsiteX4" fmla="*/ 7695 w 17715"/>
              <a:gd name="connsiteY4" fmla="*/ 3116 h 21600"/>
              <a:gd name="connsiteX5" fmla="*/ 3920 w 17715"/>
              <a:gd name="connsiteY5" fmla="*/ 0 h 21600"/>
              <a:gd name="connsiteX6" fmla="*/ 144 w 17715"/>
              <a:gd name="connsiteY6" fmla="*/ 3116 h 21600"/>
              <a:gd name="connsiteX7" fmla="*/ 8539 w 17715"/>
              <a:gd name="connsiteY7" fmla="*/ 7032 h 21600"/>
              <a:gd name="connsiteX8" fmla="*/ 6219 w 17715"/>
              <a:gd name="connsiteY8" fmla="*/ 10713 h 21600"/>
              <a:gd name="connsiteX9" fmla="*/ 6219 w 17715"/>
              <a:gd name="connsiteY9" fmla="*/ 10974 h 21600"/>
              <a:gd name="connsiteX10" fmla="*/ 8128 w 17715"/>
              <a:gd name="connsiteY10" fmla="*/ 14377 h 21600"/>
              <a:gd name="connsiteX11" fmla="*/ 6367 w 17715"/>
              <a:gd name="connsiteY11" fmla="*/ 16048 h 21600"/>
              <a:gd name="connsiteX12" fmla="*/ 4015 w 17715"/>
              <a:gd name="connsiteY12" fmla="*/ 15369 h 21600"/>
              <a:gd name="connsiteX13" fmla="*/ 239 w 17715"/>
              <a:gd name="connsiteY13" fmla="*/ 18484 h 21600"/>
              <a:gd name="connsiteX14" fmla="*/ 4015 w 17715"/>
              <a:gd name="connsiteY14" fmla="*/ 21600 h 21600"/>
              <a:gd name="connsiteX15" fmla="*/ 7790 w 17715"/>
              <a:gd name="connsiteY15" fmla="*/ 18484 h 21600"/>
              <a:gd name="connsiteX16" fmla="*/ 6609 w 17715"/>
              <a:gd name="connsiteY16" fmla="*/ 16222 h 21600"/>
              <a:gd name="connsiteX17" fmla="*/ 8370 w 17715"/>
              <a:gd name="connsiteY17" fmla="*/ 14551 h 21600"/>
              <a:gd name="connsiteX18" fmla="*/ 11967 w 17715"/>
              <a:gd name="connsiteY18" fmla="*/ 15595 h 21600"/>
              <a:gd name="connsiteX19" fmla="*/ 17715 w 17715"/>
              <a:gd name="connsiteY19" fmla="*/ 10852 h 21600"/>
              <a:gd name="connsiteX20" fmla="*/ 11967 w 17715"/>
              <a:gd name="connsiteY20" fmla="*/ 6092 h 21600"/>
              <a:gd name="connsiteX21" fmla="*/ 9520 w 17715"/>
              <a:gd name="connsiteY21" fmla="*/ 13489 h 21600"/>
              <a:gd name="connsiteX22" fmla="*/ 7822 w 17715"/>
              <a:gd name="connsiteY22" fmla="*/ 13489 h 21600"/>
              <a:gd name="connsiteX23" fmla="*/ 6725 w 17715"/>
              <a:gd name="connsiteY23" fmla="*/ 10835 h 21600"/>
              <a:gd name="connsiteX24" fmla="*/ 7822 w 17715"/>
              <a:gd name="connsiteY24" fmla="*/ 8180 h 21600"/>
              <a:gd name="connsiteX25" fmla="*/ 9520 w 17715"/>
              <a:gd name="connsiteY25" fmla="*/ 8180 h 21600"/>
              <a:gd name="connsiteX26" fmla="*/ 10617 w 17715"/>
              <a:gd name="connsiteY26" fmla="*/ 10835 h 21600"/>
              <a:gd name="connsiteX27" fmla="*/ 9520 w 17715"/>
              <a:gd name="connsiteY27" fmla="*/ 13489 h 21600"/>
              <a:gd name="connsiteX0" fmla="*/ 11967 w 17715"/>
              <a:gd name="connsiteY0" fmla="*/ 6092 h 21600"/>
              <a:gd name="connsiteX1" fmla="*/ 8666 w 17715"/>
              <a:gd name="connsiteY1" fmla="*/ 6953 h 21600"/>
              <a:gd name="connsiteX2" fmla="*/ 8782 w 17715"/>
              <a:gd name="connsiteY2" fmla="*/ 6858 h 21600"/>
              <a:gd name="connsiteX3" fmla="*/ 7695 w 17715"/>
              <a:gd name="connsiteY3" fmla="*/ 3116 h 21600"/>
              <a:gd name="connsiteX4" fmla="*/ 3920 w 17715"/>
              <a:gd name="connsiteY4" fmla="*/ 0 h 21600"/>
              <a:gd name="connsiteX5" fmla="*/ 144 w 17715"/>
              <a:gd name="connsiteY5" fmla="*/ 3116 h 21600"/>
              <a:gd name="connsiteX6" fmla="*/ 8539 w 17715"/>
              <a:gd name="connsiteY6" fmla="*/ 7032 h 21600"/>
              <a:gd name="connsiteX7" fmla="*/ 6219 w 17715"/>
              <a:gd name="connsiteY7" fmla="*/ 10713 h 21600"/>
              <a:gd name="connsiteX8" fmla="*/ 6219 w 17715"/>
              <a:gd name="connsiteY8" fmla="*/ 10974 h 21600"/>
              <a:gd name="connsiteX9" fmla="*/ 8128 w 17715"/>
              <a:gd name="connsiteY9" fmla="*/ 14377 h 21600"/>
              <a:gd name="connsiteX10" fmla="*/ 6367 w 17715"/>
              <a:gd name="connsiteY10" fmla="*/ 16048 h 21600"/>
              <a:gd name="connsiteX11" fmla="*/ 4015 w 17715"/>
              <a:gd name="connsiteY11" fmla="*/ 15369 h 21600"/>
              <a:gd name="connsiteX12" fmla="*/ 239 w 17715"/>
              <a:gd name="connsiteY12" fmla="*/ 18484 h 21600"/>
              <a:gd name="connsiteX13" fmla="*/ 4015 w 17715"/>
              <a:gd name="connsiteY13" fmla="*/ 21600 h 21600"/>
              <a:gd name="connsiteX14" fmla="*/ 7790 w 17715"/>
              <a:gd name="connsiteY14" fmla="*/ 18484 h 21600"/>
              <a:gd name="connsiteX15" fmla="*/ 6609 w 17715"/>
              <a:gd name="connsiteY15" fmla="*/ 16222 h 21600"/>
              <a:gd name="connsiteX16" fmla="*/ 8370 w 17715"/>
              <a:gd name="connsiteY16" fmla="*/ 14551 h 21600"/>
              <a:gd name="connsiteX17" fmla="*/ 11967 w 17715"/>
              <a:gd name="connsiteY17" fmla="*/ 15595 h 21600"/>
              <a:gd name="connsiteX18" fmla="*/ 17715 w 17715"/>
              <a:gd name="connsiteY18" fmla="*/ 10852 h 21600"/>
              <a:gd name="connsiteX19" fmla="*/ 11967 w 17715"/>
              <a:gd name="connsiteY19" fmla="*/ 6092 h 21600"/>
              <a:gd name="connsiteX20" fmla="*/ 9520 w 17715"/>
              <a:gd name="connsiteY20" fmla="*/ 13489 h 21600"/>
              <a:gd name="connsiteX21" fmla="*/ 7822 w 17715"/>
              <a:gd name="connsiteY21" fmla="*/ 13489 h 21600"/>
              <a:gd name="connsiteX22" fmla="*/ 6725 w 17715"/>
              <a:gd name="connsiteY22" fmla="*/ 10835 h 21600"/>
              <a:gd name="connsiteX23" fmla="*/ 7822 w 17715"/>
              <a:gd name="connsiteY23" fmla="*/ 8180 h 21600"/>
              <a:gd name="connsiteX24" fmla="*/ 9520 w 17715"/>
              <a:gd name="connsiteY24" fmla="*/ 8180 h 21600"/>
              <a:gd name="connsiteX25" fmla="*/ 10617 w 17715"/>
              <a:gd name="connsiteY25" fmla="*/ 10835 h 21600"/>
              <a:gd name="connsiteX26" fmla="*/ 9520 w 17715"/>
              <a:gd name="connsiteY26" fmla="*/ 13489 h 21600"/>
              <a:gd name="connsiteX0" fmla="*/ 11967 w 17715"/>
              <a:gd name="connsiteY0" fmla="*/ 6092 h 21600"/>
              <a:gd name="connsiteX1" fmla="*/ 8666 w 17715"/>
              <a:gd name="connsiteY1" fmla="*/ 6953 h 21600"/>
              <a:gd name="connsiteX2" fmla="*/ 8782 w 17715"/>
              <a:gd name="connsiteY2" fmla="*/ 6858 h 21600"/>
              <a:gd name="connsiteX3" fmla="*/ 3920 w 17715"/>
              <a:gd name="connsiteY3" fmla="*/ 0 h 21600"/>
              <a:gd name="connsiteX4" fmla="*/ 144 w 17715"/>
              <a:gd name="connsiteY4" fmla="*/ 3116 h 21600"/>
              <a:gd name="connsiteX5" fmla="*/ 8539 w 17715"/>
              <a:gd name="connsiteY5" fmla="*/ 7032 h 21600"/>
              <a:gd name="connsiteX6" fmla="*/ 6219 w 17715"/>
              <a:gd name="connsiteY6" fmla="*/ 10713 h 21600"/>
              <a:gd name="connsiteX7" fmla="*/ 6219 w 17715"/>
              <a:gd name="connsiteY7" fmla="*/ 10974 h 21600"/>
              <a:gd name="connsiteX8" fmla="*/ 8128 w 17715"/>
              <a:gd name="connsiteY8" fmla="*/ 14377 h 21600"/>
              <a:gd name="connsiteX9" fmla="*/ 6367 w 17715"/>
              <a:gd name="connsiteY9" fmla="*/ 16048 h 21600"/>
              <a:gd name="connsiteX10" fmla="*/ 4015 w 17715"/>
              <a:gd name="connsiteY10" fmla="*/ 15369 h 21600"/>
              <a:gd name="connsiteX11" fmla="*/ 239 w 17715"/>
              <a:gd name="connsiteY11" fmla="*/ 18484 h 21600"/>
              <a:gd name="connsiteX12" fmla="*/ 4015 w 17715"/>
              <a:gd name="connsiteY12" fmla="*/ 21600 h 21600"/>
              <a:gd name="connsiteX13" fmla="*/ 7790 w 17715"/>
              <a:gd name="connsiteY13" fmla="*/ 18484 h 21600"/>
              <a:gd name="connsiteX14" fmla="*/ 6609 w 17715"/>
              <a:gd name="connsiteY14" fmla="*/ 16222 h 21600"/>
              <a:gd name="connsiteX15" fmla="*/ 8370 w 17715"/>
              <a:gd name="connsiteY15" fmla="*/ 14551 h 21600"/>
              <a:gd name="connsiteX16" fmla="*/ 11967 w 17715"/>
              <a:gd name="connsiteY16" fmla="*/ 15595 h 21600"/>
              <a:gd name="connsiteX17" fmla="*/ 17715 w 17715"/>
              <a:gd name="connsiteY17" fmla="*/ 10852 h 21600"/>
              <a:gd name="connsiteX18" fmla="*/ 11967 w 17715"/>
              <a:gd name="connsiteY18" fmla="*/ 6092 h 21600"/>
              <a:gd name="connsiteX19" fmla="*/ 9520 w 17715"/>
              <a:gd name="connsiteY19" fmla="*/ 13489 h 21600"/>
              <a:gd name="connsiteX20" fmla="*/ 7822 w 17715"/>
              <a:gd name="connsiteY20" fmla="*/ 13489 h 21600"/>
              <a:gd name="connsiteX21" fmla="*/ 6725 w 17715"/>
              <a:gd name="connsiteY21" fmla="*/ 10835 h 21600"/>
              <a:gd name="connsiteX22" fmla="*/ 7822 w 17715"/>
              <a:gd name="connsiteY22" fmla="*/ 8180 h 21600"/>
              <a:gd name="connsiteX23" fmla="*/ 9520 w 17715"/>
              <a:gd name="connsiteY23" fmla="*/ 8180 h 21600"/>
              <a:gd name="connsiteX24" fmla="*/ 10617 w 17715"/>
              <a:gd name="connsiteY24" fmla="*/ 10835 h 21600"/>
              <a:gd name="connsiteX25" fmla="*/ 9520 w 17715"/>
              <a:gd name="connsiteY25" fmla="*/ 13489 h 21600"/>
              <a:gd name="connsiteX0" fmla="*/ 11823 w 17571"/>
              <a:gd name="connsiteY0" fmla="*/ 2976 h 18484"/>
              <a:gd name="connsiteX1" fmla="*/ 8522 w 17571"/>
              <a:gd name="connsiteY1" fmla="*/ 3837 h 18484"/>
              <a:gd name="connsiteX2" fmla="*/ 8638 w 17571"/>
              <a:gd name="connsiteY2" fmla="*/ 3742 h 18484"/>
              <a:gd name="connsiteX3" fmla="*/ 0 w 17571"/>
              <a:gd name="connsiteY3" fmla="*/ 0 h 18484"/>
              <a:gd name="connsiteX4" fmla="*/ 8395 w 17571"/>
              <a:gd name="connsiteY4" fmla="*/ 3916 h 18484"/>
              <a:gd name="connsiteX5" fmla="*/ 6075 w 17571"/>
              <a:gd name="connsiteY5" fmla="*/ 7597 h 18484"/>
              <a:gd name="connsiteX6" fmla="*/ 6075 w 17571"/>
              <a:gd name="connsiteY6" fmla="*/ 7858 h 18484"/>
              <a:gd name="connsiteX7" fmla="*/ 7984 w 17571"/>
              <a:gd name="connsiteY7" fmla="*/ 11261 h 18484"/>
              <a:gd name="connsiteX8" fmla="*/ 6223 w 17571"/>
              <a:gd name="connsiteY8" fmla="*/ 12932 h 18484"/>
              <a:gd name="connsiteX9" fmla="*/ 3871 w 17571"/>
              <a:gd name="connsiteY9" fmla="*/ 12253 h 18484"/>
              <a:gd name="connsiteX10" fmla="*/ 95 w 17571"/>
              <a:gd name="connsiteY10" fmla="*/ 15368 h 18484"/>
              <a:gd name="connsiteX11" fmla="*/ 3871 w 17571"/>
              <a:gd name="connsiteY11" fmla="*/ 18484 h 18484"/>
              <a:gd name="connsiteX12" fmla="*/ 7646 w 17571"/>
              <a:gd name="connsiteY12" fmla="*/ 15368 h 18484"/>
              <a:gd name="connsiteX13" fmla="*/ 6465 w 17571"/>
              <a:gd name="connsiteY13" fmla="*/ 13106 h 18484"/>
              <a:gd name="connsiteX14" fmla="*/ 8226 w 17571"/>
              <a:gd name="connsiteY14" fmla="*/ 11435 h 18484"/>
              <a:gd name="connsiteX15" fmla="*/ 11823 w 17571"/>
              <a:gd name="connsiteY15" fmla="*/ 12479 h 18484"/>
              <a:gd name="connsiteX16" fmla="*/ 17571 w 17571"/>
              <a:gd name="connsiteY16" fmla="*/ 7736 h 18484"/>
              <a:gd name="connsiteX17" fmla="*/ 11823 w 17571"/>
              <a:gd name="connsiteY17" fmla="*/ 2976 h 18484"/>
              <a:gd name="connsiteX18" fmla="*/ 9376 w 17571"/>
              <a:gd name="connsiteY18" fmla="*/ 10373 h 18484"/>
              <a:gd name="connsiteX19" fmla="*/ 7678 w 17571"/>
              <a:gd name="connsiteY19" fmla="*/ 10373 h 18484"/>
              <a:gd name="connsiteX20" fmla="*/ 6581 w 17571"/>
              <a:gd name="connsiteY20" fmla="*/ 7719 h 18484"/>
              <a:gd name="connsiteX21" fmla="*/ 7678 w 17571"/>
              <a:gd name="connsiteY21" fmla="*/ 5064 h 18484"/>
              <a:gd name="connsiteX22" fmla="*/ 9376 w 17571"/>
              <a:gd name="connsiteY22" fmla="*/ 5064 h 18484"/>
              <a:gd name="connsiteX23" fmla="*/ 10473 w 17571"/>
              <a:gd name="connsiteY23" fmla="*/ 7719 h 18484"/>
              <a:gd name="connsiteX24" fmla="*/ 9376 w 17571"/>
              <a:gd name="connsiteY24" fmla="*/ 10373 h 18484"/>
              <a:gd name="connsiteX0" fmla="*/ 11728 w 17476"/>
              <a:gd name="connsiteY0" fmla="*/ 0 h 15508"/>
              <a:gd name="connsiteX1" fmla="*/ 8427 w 17476"/>
              <a:gd name="connsiteY1" fmla="*/ 861 h 15508"/>
              <a:gd name="connsiteX2" fmla="*/ 8543 w 17476"/>
              <a:gd name="connsiteY2" fmla="*/ 766 h 15508"/>
              <a:gd name="connsiteX3" fmla="*/ 8300 w 17476"/>
              <a:gd name="connsiteY3" fmla="*/ 940 h 15508"/>
              <a:gd name="connsiteX4" fmla="*/ 5980 w 17476"/>
              <a:gd name="connsiteY4" fmla="*/ 4621 h 15508"/>
              <a:gd name="connsiteX5" fmla="*/ 5980 w 17476"/>
              <a:gd name="connsiteY5" fmla="*/ 4882 h 15508"/>
              <a:gd name="connsiteX6" fmla="*/ 7889 w 17476"/>
              <a:gd name="connsiteY6" fmla="*/ 8285 h 15508"/>
              <a:gd name="connsiteX7" fmla="*/ 6128 w 17476"/>
              <a:gd name="connsiteY7" fmla="*/ 9956 h 15508"/>
              <a:gd name="connsiteX8" fmla="*/ 3776 w 17476"/>
              <a:gd name="connsiteY8" fmla="*/ 9277 h 15508"/>
              <a:gd name="connsiteX9" fmla="*/ 0 w 17476"/>
              <a:gd name="connsiteY9" fmla="*/ 12392 h 15508"/>
              <a:gd name="connsiteX10" fmla="*/ 3776 w 17476"/>
              <a:gd name="connsiteY10" fmla="*/ 15508 h 15508"/>
              <a:gd name="connsiteX11" fmla="*/ 7551 w 17476"/>
              <a:gd name="connsiteY11" fmla="*/ 12392 h 15508"/>
              <a:gd name="connsiteX12" fmla="*/ 6370 w 17476"/>
              <a:gd name="connsiteY12" fmla="*/ 10130 h 15508"/>
              <a:gd name="connsiteX13" fmla="*/ 8131 w 17476"/>
              <a:gd name="connsiteY13" fmla="*/ 8459 h 15508"/>
              <a:gd name="connsiteX14" fmla="*/ 11728 w 17476"/>
              <a:gd name="connsiteY14" fmla="*/ 9503 h 15508"/>
              <a:gd name="connsiteX15" fmla="*/ 17476 w 17476"/>
              <a:gd name="connsiteY15" fmla="*/ 4760 h 15508"/>
              <a:gd name="connsiteX16" fmla="*/ 11728 w 17476"/>
              <a:gd name="connsiteY16" fmla="*/ 0 h 15508"/>
              <a:gd name="connsiteX17" fmla="*/ 9281 w 17476"/>
              <a:gd name="connsiteY17" fmla="*/ 7397 h 15508"/>
              <a:gd name="connsiteX18" fmla="*/ 7583 w 17476"/>
              <a:gd name="connsiteY18" fmla="*/ 7397 h 15508"/>
              <a:gd name="connsiteX19" fmla="*/ 6486 w 17476"/>
              <a:gd name="connsiteY19" fmla="*/ 4743 h 15508"/>
              <a:gd name="connsiteX20" fmla="*/ 7583 w 17476"/>
              <a:gd name="connsiteY20" fmla="*/ 2088 h 15508"/>
              <a:gd name="connsiteX21" fmla="*/ 9281 w 17476"/>
              <a:gd name="connsiteY21" fmla="*/ 2088 h 15508"/>
              <a:gd name="connsiteX22" fmla="*/ 10378 w 17476"/>
              <a:gd name="connsiteY22" fmla="*/ 4743 h 15508"/>
              <a:gd name="connsiteX23" fmla="*/ 9281 w 17476"/>
              <a:gd name="connsiteY23" fmla="*/ 7397 h 15508"/>
              <a:gd name="connsiteX0" fmla="*/ 11728 w 17476"/>
              <a:gd name="connsiteY0" fmla="*/ 0 h 15508"/>
              <a:gd name="connsiteX1" fmla="*/ 8427 w 17476"/>
              <a:gd name="connsiteY1" fmla="*/ 861 h 15508"/>
              <a:gd name="connsiteX2" fmla="*/ 8543 w 17476"/>
              <a:gd name="connsiteY2" fmla="*/ 766 h 15508"/>
              <a:gd name="connsiteX3" fmla="*/ 8300 w 17476"/>
              <a:gd name="connsiteY3" fmla="*/ 940 h 15508"/>
              <a:gd name="connsiteX4" fmla="*/ 5980 w 17476"/>
              <a:gd name="connsiteY4" fmla="*/ 4621 h 15508"/>
              <a:gd name="connsiteX5" fmla="*/ 5980 w 17476"/>
              <a:gd name="connsiteY5" fmla="*/ 4882 h 15508"/>
              <a:gd name="connsiteX6" fmla="*/ 7889 w 17476"/>
              <a:gd name="connsiteY6" fmla="*/ 8285 h 15508"/>
              <a:gd name="connsiteX7" fmla="*/ 6128 w 17476"/>
              <a:gd name="connsiteY7" fmla="*/ 9956 h 15508"/>
              <a:gd name="connsiteX8" fmla="*/ 3776 w 17476"/>
              <a:gd name="connsiteY8" fmla="*/ 9277 h 15508"/>
              <a:gd name="connsiteX9" fmla="*/ 0 w 17476"/>
              <a:gd name="connsiteY9" fmla="*/ 12392 h 15508"/>
              <a:gd name="connsiteX10" fmla="*/ 3776 w 17476"/>
              <a:gd name="connsiteY10" fmla="*/ 15508 h 15508"/>
              <a:gd name="connsiteX11" fmla="*/ 7551 w 17476"/>
              <a:gd name="connsiteY11" fmla="*/ 12392 h 15508"/>
              <a:gd name="connsiteX12" fmla="*/ 8131 w 17476"/>
              <a:gd name="connsiteY12" fmla="*/ 8459 h 15508"/>
              <a:gd name="connsiteX13" fmla="*/ 11728 w 17476"/>
              <a:gd name="connsiteY13" fmla="*/ 9503 h 15508"/>
              <a:gd name="connsiteX14" fmla="*/ 17476 w 17476"/>
              <a:gd name="connsiteY14" fmla="*/ 4760 h 15508"/>
              <a:gd name="connsiteX15" fmla="*/ 11728 w 17476"/>
              <a:gd name="connsiteY15" fmla="*/ 0 h 15508"/>
              <a:gd name="connsiteX16" fmla="*/ 9281 w 17476"/>
              <a:gd name="connsiteY16" fmla="*/ 7397 h 15508"/>
              <a:gd name="connsiteX17" fmla="*/ 7583 w 17476"/>
              <a:gd name="connsiteY17" fmla="*/ 7397 h 15508"/>
              <a:gd name="connsiteX18" fmla="*/ 6486 w 17476"/>
              <a:gd name="connsiteY18" fmla="*/ 4743 h 15508"/>
              <a:gd name="connsiteX19" fmla="*/ 7583 w 17476"/>
              <a:gd name="connsiteY19" fmla="*/ 2088 h 15508"/>
              <a:gd name="connsiteX20" fmla="*/ 9281 w 17476"/>
              <a:gd name="connsiteY20" fmla="*/ 2088 h 15508"/>
              <a:gd name="connsiteX21" fmla="*/ 10378 w 17476"/>
              <a:gd name="connsiteY21" fmla="*/ 4743 h 15508"/>
              <a:gd name="connsiteX22" fmla="*/ 9281 w 17476"/>
              <a:gd name="connsiteY22" fmla="*/ 7397 h 15508"/>
              <a:gd name="connsiteX0" fmla="*/ 11728 w 17476"/>
              <a:gd name="connsiteY0" fmla="*/ 0 h 15508"/>
              <a:gd name="connsiteX1" fmla="*/ 8427 w 17476"/>
              <a:gd name="connsiteY1" fmla="*/ 861 h 15508"/>
              <a:gd name="connsiteX2" fmla="*/ 8543 w 17476"/>
              <a:gd name="connsiteY2" fmla="*/ 766 h 15508"/>
              <a:gd name="connsiteX3" fmla="*/ 8300 w 17476"/>
              <a:gd name="connsiteY3" fmla="*/ 940 h 15508"/>
              <a:gd name="connsiteX4" fmla="*/ 5980 w 17476"/>
              <a:gd name="connsiteY4" fmla="*/ 4621 h 15508"/>
              <a:gd name="connsiteX5" fmla="*/ 5980 w 17476"/>
              <a:gd name="connsiteY5" fmla="*/ 4882 h 15508"/>
              <a:gd name="connsiteX6" fmla="*/ 7889 w 17476"/>
              <a:gd name="connsiteY6" fmla="*/ 8285 h 15508"/>
              <a:gd name="connsiteX7" fmla="*/ 3776 w 17476"/>
              <a:gd name="connsiteY7" fmla="*/ 9277 h 15508"/>
              <a:gd name="connsiteX8" fmla="*/ 0 w 17476"/>
              <a:gd name="connsiteY8" fmla="*/ 12392 h 15508"/>
              <a:gd name="connsiteX9" fmla="*/ 3776 w 17476"/>
              <a:gd name="connsiteY9" fmla="*/ 15508 h 15508"/>
              <a:gd name="connsiteX10" fmla="*/ 7551 w 17476"/>
              <a:gd name="connsiteY10" fmla="*/ 12392 h 15508"/>
              <a:gd name="connsiteX11" fmla="*/ 8131 w 17476"/>
              <a:gd name="connsiteY11" fmla="*/ 8459 h 15508"/>
              <a:gd name="connsiteX12" fmla="*/ 11728 w 17476"/>
              <a:gd name="connsiteY12" fmla="*/ 9503 h 15508"/>
              <a:gd name="connsiteX13" fmla="*/ 17476 w 17476"/>
              <a:gd name="connsiteY13" fmla="*/ 4760 h 15508"/>
              <a:gd name="connsiteX14" fmla="*/ 11728 w 17476"/>
              <a:gd name="connsiteY14" fmla="*/ 0 h 15508"/>
              <a:gd name="connsiteX15" fmla="*/ 9281 w 17476"/>
              <a:gd name="connsiteY15" fmla="*/ 7397 h 15508"/>
              <a:gd name="connsiteX16" fmla="*/ 7583 w 17476"/>
              <a:gd name="connsiteY16" fmla="*/ 7397 h 15508"/>
              <a:gd name="connsiteX17" fmla="*/ 6486 w 17476"/>
              <a:gd name="connsiteY17" fmla="*/ 4743 h 15508"/>
              <a:gd name="connsiteX18" fmla="*/ 7583 w 17476"/>
              <a:gd name="connsiteY18" fmla="*/ 2088 h 15508"/>
              <a:gd name="connsiteX19" fmla="*/ 9281 w 17476"/>
              <a:gd name="connsiteY19" fmla="*/ 2088 h 15508"/>
              <a:gd name="connsiteX20" fmla="*/ 10378 w 17476"/>
              <a:gd name="connsiteY20" fmla="*/ 4743 h 15508"/>
              <a:gd name="connsiteX21" fmla="*/ 9281 w 17476"/>
              <a:gd name="connsiteY21" fmla="*/ 7397 h 15508"/>
              <a:gd name="connsiteX0" fmla="*/ 11728 w 17476"/>
              <a:gd name="connsiteY0" fmla="*/ 0 h 15508"/>
              <a:gd name="connsiteX1" fmla="*/ 8427 w 17476"/>
              <a:gd name="connsiteY1" fmla="*/ 861 h 15508"/>
              <a:gd name="connsiteX2" fmla="*/ 8543 w 17476"/>
              <a:gd name="connsiteY2" fmla="*/ 766 h 15508"/>
              <a:gd name="connsiteX3" fmla="*/ 8300 w 17476"/>
              <a:gd name="connsiteY3" fmla="*/ 940 h 15508"/>
              <a:gd name="connsiteX4" fmla="*/ 5980 w 17476"/>
              <a:gd name="connsiteY4" fmla="*/ 4621 h 15508"/>
              <a:gd name="connsiteX5" fmla="*/ 5980 w 17476"/>
              <a:gd name="connsiteY5" fmla="*/ 4882 h 15508"/>
              <a:gd name="connsiteX6" fmla="*/ 7889 w 17476"/>
              <a:gd name="connsiteY6" fmla="*/ 8285 h 15508"/>
              <a:gd name="connsiteX7" fmla="*/ 0 w 17476"/>
              <a:gd name="connsiteY7" fmla="*/ 12392 h 15508"/>
              <a:gd name="connsiteX8" fmla="*/ 3776 w 17476"/>
              <a:gd name="connsiteY8" fmla="*/ 15508 h 15508"/>
              <a:gd name="connsiteX9" fmla="*/ 7551 w 17476"/>
              <a:gd name="connsiteY9" fmla="*/ 12392 h 15508"/>
              <a:gd name="connsiteX10" fmla="*/ 8131 w 17476"/>
              <a:gd name="connsiteY10" fmla="*/ 8459 h 15508"/>
              <a:gd name="connsiteX11" fmla="*/ 11728 w 17476"/>
              <a:gd name="connsiteY11" fmla="*/ 9503 h 15508"/>
              <a:gd name="connsiteX12" fmla="*/ 17476 w 17476"/>
              <a:gd name="connsiteY12" fmla="*/ 4760 h 15508"/>
              <a:gd name="connsiteX13" fmla="*/ 11728 w 17476"/>
              <a:gd name="connsiteY13" fmla="*/ 0 h 15508"/>
              <a:gd name="connsiteX14" fmla="*/ 9281 w 17476"/>
              <a:gd name="connsiteY14" fmla="*/ 7397 h 15508"/>
              <a:gd name="connsiteX15" fmla="*/ 7583 w 17476"/>
              <a:gd name="connsiteY15" fmla="*/ 7397 h 15508"/>
              <a:gd name="connsiteX16" fmla="*/ 6486 w 17476"/>
              <a:gd name="connsiteY16" fmla="*/ 4743 h 15508"/>
              <a:gd name="connsiteX17" fmla="*/ 7583 w 17476"/>
              <a:gd name="connsiteY17" fmla="*/ 2088 h 15508"/>
              <a:gd name="connsiteX18" fmla="*/ 9281 w 17476"/>
              <a:gd name="connsiteY18" fmla="*/ 2088 h 15508"/>
              <a:gd name="connsiteX19" fmla="*/ 10378 w 17476"/>
              <a:gd name="connsiteY19" fmla="*/ 4743 h 15508"/>
              <a:gd name="connsiteX20" fmla="*/ 9281 w 17476"/>
              <a:gd name="connsiteY20" fmla="*/ 7397 h 15508"/>
              <a:gd name="connsiteX0" fmla="*/ 7952 w 13700"/>
              <a:gd name="connsiteY0" fmla="*/ 0 h 15508"/>
              <a:gd name="connsiteX1" fmla="*/ 4651 w 13700"/>
              <a:gd name="connsiteY1" fmla="*/ 861 h 15508"/>
              <a:gd name="connsiteX2" fmla="*/ 4767 w 13700"/>
              <a:gd name="connsiteY2" fmla="*/ 766 h 15508"/>
              <a:gd name="connsiteX3" fmla="*/ 4524 w 13700"/>
              <a:gd name="connsiteY3" fmla="*/ 940 h 15508"/>
              <a:gd name="connsiteX4" fmla="*/ 2204 w 13700"/>
              <a:gd name="connsiteY4" fmla="*/ 4621 h 15508"/>
              <a:gd name="connsiteX5" fmla="*/ 2204 w 13700"/>
              <a:gd name="connsiteY5" fmla="*/ 4882 h 15508"/>
              <a:gd name="connsiteX6" fmla="*/ 4113 w 13700"/>
              <a:gd name="connsiteY6" fmla="*/ 8285 h 15508"/>
              <a:gd name="connsiteX7" fmla="*/ 0 w 13700"/>
              <a:gd name="connsiteY7" fmla="*/ 15508 h 15508"/>
              <a:gd name="connsiteX8" fmla="*/ 3775 w 13700"/>
              <a:gd name="connsiteY8" fmla="*/ 12392 h 15508"/>
              <a:gd name="connsiteX9" fmla="*/ 4355 w 13700"/>
              <a:gd name="connsiteY9" fmla="*/ 8459 h 15508"/>
              <a:gd name="connsiteX10" fmla="*/ 7952 w 13700"/>
              <a:gd name="connsiteY10" fmla="*/ 9503 h 15508"/>
              <a:gd name="connsiteX11" fmla="*/ 13700 w 13700"/>
              <a:gd name="connsiteY11" fmla="*/ 4760 h 15508"/>
              <a:gd name="connsiteX12" fmla="*/ 7952 w 13700"/>
              <a:gd name="connsiteY12" fmla="*/ 0 h 15508"/>
              <a:gd name="connsiteX13" fmla="*/ 5505 w 13700"/>
              <a:gd name="connsiteY13" fmla="*/ 7397 h 15508"/>
              <a:gd name="connsiteX14" fmla="*/ 3807 w 13700"/>
              <a:gd name="connsiteY14" fmla="*/ 7397 h 15508"/>
              <a:gd name="connsiteX15" fmla="*/ 2710 w 13700"/>
              <a:gd name="connsiteY15" fmla="*/ 4743 h 15508"/>
              <a:gd name="connsiteX16" fmla="*/ 3807 w 13700"/>
              <a:gd name="connsiteY16" fmla="*/ 2088 h 15508"/>
              <a:gd name="connsiteX17" fmla="*/ 5505 w 13700"/>
              <a:gd name="connsiteY17" fmla="*/ 2088 h 15508"/>
              <a:gd name="connsiteX18" fmla="*/ 6602 w 13700"/>
              <a:gd name="connsiteY18" fmla="*/ 4743 h 15508"/>
              <a:gd name="connsiteX19" fmla="*/ 5505 w 13700"/>
              <a:gd name="connsiteY19" fmla="*/ 7397 h 15508"/>
              <a:gd name="connsiteX0" fmla="*/ 5748 w 11496"/>
              <a:gd name="connsiteY0" fmla="*/ 0 h 12392"/>
              <a:gd name="connsiteX1" fmla="*/ 2447 w 11496"/>
              <a:gd name="connsiteY1" fmla="*/ 861 h 12392"/>
              <a:gd name="connsiteX2" fmla="*/ 2563 w 11496"/>
              <a:gd name="connsiteY2" fmla="*/ 766 h 12392"/>
              <a:gd name="connsiteX3" fmla="*/ 2320 w 11496"/>
              <a:gd name="connsiteY3" fmla="*/ 940 h 12392"/>
              <a:gd name="connsiteX4" fmla="*/ 0 w 11496"/>
              <a:gd name="connsiteY4" fmla="*/ 4621 h 12392"/>
              <a:gd name="connsiteX5" fmla="*/ 0 w 11496"/>
              <a:gd name="connsiteY5" fmla="*/ 4882 h 12392"/>
              <a:gd name="connsiteX6" fmla="*/ 1909 w 11496"/>
              <a:gd name="connsiteY6" fmla="*/ 8285 h 12392"/>
              <a:gd name="connsiteX7" fmla="*/ 1571 w 11496"/>
              <a:gd name="connsiteY7" fmla="*/ 12392 h 12392"/>
              <a:gd name="connsiteX8" fmla="*/ 2151 w 11496"/>
              <a:gd name="connsiteY8" fmla="*/ 8459 h 12392"/>
              <a:gd name="connsiteX9" fmla="*/ 5748 w 11496"/>
              <a:gd name="connsiteY9" fmla="*/ 9503 h 12392"/>
              <a:gd name="connsiteX10" fmla="*/ 11496 w 11496"/>
              <a:gd name="connsiteY10" fmla="*/ 4760 h 12392"/>
              <a:gd name="connsiteX11" fmla="*/ 5748 w 11496"/>
              <a:gd name="connsiteY11" fmla="*/ 0 h 12392"/>
              <a:gd name="connsiteX12" fmla="*/ 3301 w 11496"/>
              <a:gd name="connsiteY12" fmla="*/ 7397 h 12392"/>
              <a:gd name="connsiteX13" fmla="*/ 1603 w 11496"/>
              <a:gd name="connsiteY13" fmla="*/ 7397 h 12392"/>
              <a:gd name="connsiteX14" fmla="*/ 506 w 11496"/>
              <a:gd name="connsiteY14" fmla="*/ 4743 h 12392"/>
              <a:gd name="connsiteX15" fmla="*/ 1603 w 11496"/>
              <a:gd name="connsiteY15" fmla="*/ 2088 h 12392"/>
              <a:gd name="connsiteX16" fmla="*/ 3301 w 11496"/>
              <a:gd name="connsiteY16" fmla="*/ 2088 h 12392"/>
              <a:gd name="connsiteX17" fmla="*/ 4398 w 11496"/>
              <a:gd name="connsiteY17" fmla="*/ 4743 h 12392"/>
              <a:gd name="connsiteX18" fmla="*/ 3301 w 11496"/>
              <a:gd name="connsiteY18" fmla="*/ 7397 h 12392"/>
              <a:gd name="connsiteX0" fmla="*/ 5748 w 11496"/>
              <a:gd name="connsiteY0" fmla="*/ 0 h 9503"/>
              <a:gd name="connsiteX1" fmla="*/ 2447 w 11496"/>
              <a:gd name="connsiteY1" fmla="*/ 861 h 9503"/>
              <a:gd name="connsiteX2" fmla="*/ 2563 w 11496"/>
              <a:gd name="connsiteY2" fmla="*/ 766 h 9503"/>
              <a:gd name="connsiteX3" fmla="*/ 2320 w 11496"/>
              <a:gd name="connsiteY3" fmla="*/ 940 h 9503"/>
              <a:gd name="connsiteX4" fmla="*/ 0 w 11496"/>
              <a:gd name="connsiteY4" fmla="*/ 4621 h 9503"/>
              <a:gd name="connsiteX5" fmla="*/ 0 w 11496"/>
              <a:gd name="connsiteY5" fmla="*/ 4882 h 9503"/>
              <a:gd name="connsiteX6" fmla="*/ 1909 w 11496"/>
              <a:gd name="connsiteY6" fmla="*/ 8285 h 9503"/>
              <a:gd name="connsiteX7" fmla="*/ 2151 w 11496"/>
              <a:gd name="connsiteY7" fmla="*/ 8459 h 9503"/>
              <a:gd name="connsiteX8" fmla="*/ 5748 w 11496"/>
              <a:gd name="connsiteY8" fmla="*/ 9503 h 9503"/>
              <a:gd name="connsiteX9" fmla="*/ 11496 w 11496"/>
              <a:gd name="connsiteY9" fmla="*/ 4760 h 9503"/>
              <a:gd name="connsiteX10" fmla="*/ 5748 w 11496"/>
              <a:gd name="connsiteY10" fmla="*/ 0 h 9503"/>
              <a:gd name="connsiteX11" fmla="*/ 3301 w 11496"/>
              <a:gd name="connsiteY11" fmla="*/ 7397 h 9503"/>
              <a:gd name="connsiteX12" fmla="*/ 1603 w 11496"/>
              <a:gd name="connsiteY12" fmla="*/ 7397 h 9503"/>
              <a:gd name="connsiteX13" fmla="*/ 506 w 11496"/>
              <a:gd name="connsiteY13" fmla="*/ 4743 h 9503"/>
              <a:gd name="connsiteX14" fmla="*/ 1603 w 11496"/>
              <a:gd name="connsiteY14" fmla="*/ 2088 h 9503"/>
              <a:gd name="connsiteX15" fmla="*/ 3301 w 11496"/>
              <a:gd name="connsiteY15" fmla="*/ 2088 h 9503"/>
              <a:gd name="connsiteX16" fmla="*/ 4398 w 11496"/>
              <a:gd name="connsiteY16" fmla="*/ 4743 h 9503"/>
              <a:gd name="connsiteX17" fmla="*/ 3301 w 11496"/>
              <a:gd name="connsiteY17" fmla="*/ 7397 h 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96" h="9503" extrusionOk="0">
                <a:moveTo>
                  <a:pt x="5748" y="0"/>
                </a:moveTo>
                <a:cubicBezTo>
                  <a:pt x="4514" y="0"/>
                  <a:pt x="3375" y="322"/>
                  <a:pt x="2447" y="861"/>
                </a:cubicBezTo>
                <a:lnTo>
                  <a:pt x="2563" y="766"/>
                </a:lnTo>
                <a:lnTo>
                  <a:pt x="2320" y="940"/>
                </a:lnTo>
                <a:cubicBezTo>
                  <a:pt x="949" y="1784"/>
                  <a:pt x="53" y="3115"/>
                  <a:pt x="0" y="4621"/>
                </a:cubicBezTo>
                <a:lnTo>
                  <a:pt x="0" y="4882"/>
                </a:lnTo>
                <a:cubicBezTo>
                  <a:pt x="42" y="6231"/>
                  <a:pt x="770" y="7441"/>
                  <a:pt x="1909" y="8285"/>
                </a:cubicBezTo>
                <a:cubicBezTo>
                  <a:pt x="2268" y="8881"/>
                  <a:pt x="1511" y="8256"/>
                  <a:pt x="2151" y="8459"/>
                </a:cubicBezTo>
                <a:cubicBezTo>
                  <a:pt x="3132" y="9112"/>
                  <a:pt x="4387" y="9503"/>
                  <a:pt x="5748" y="9503"/>
                </a:cubicBezTo>
                <a:cubicBezTo>
                  <a:pt x="8923" y="9503"/>
                  <a:pt x="11496" y="7380"/>
                  <a:pt x="11496" y="4760"/>
                </a:cubicBezTo>
                <a:cubicBezTo>
                  <a:pt x="11496" y="2141"/>
                  <a:pt x="8923" y="0"/>
                  <a:pt x="5748" y="0"/>
                </a:cubicBezTo>
                <a:close/>
                <a:moveTo>
                  <a:pt x="3301" y="7397"/>
                </a:moveTo>
                <a:cubicBezTo>
                  <a:pt x="2869" y="7850"/>
                  <a:pt x="2035" y="7850"/>
                  <a:pt x="1603" y="7397"/>
                </a:cubicBezTo>
                <a:cubicBezTo>
                  <a:pt x="917" y="6666"/>
                  <a:pt x="506" y="5744"/>
                  <a:pt x="506" y="4743"/>
                </a:cubicBezTo>
                <a:cubicBezTo>
                  <a:pt x="506" y="3742"/>
                  <a:pt x="917" y="2820"/>
                  <a:pt x="1603" y="2088"/>
                </a:cubicBezTo>
                <a:cubicBezTo>
                  <a:pt x="2035" y="1636"/>
                  <a:pt x="2869" y="1636"/>
                  <a:pt x="3301" y="2088"/>
                </a:cubicBezTo>
                <a:cubicBezTo>
                  <a:pt x="3987" y="2820"/>
                  <a:pt x="4398" y="3742"/>
                  <a:pt x="4398" y="4743"/>
                </a:cubicBezTo>
                <a:cubicBezTo>
                  <a:pt x="4398" y="5744"/>
                  <a:pt x="3987" y="6666"/>
                  <a:pt x="3301" y="7397"/>
                </a:cubicBezTo>
                <a:close/>
              </a:path>
            </a:pathLst>
          </a:custGeom>
          <a:solidFill>
            <a:schemeClr val="accent2"/>
          </a:solidFill>
          <a:ln w="12700">
            <a:miter lim="400000"/>
          </a:ln>
        </p:spPr>
        <p:txBody>
          <a:bodyPr lIns="28575" tIns="28575" rIns="28575" bIns="28575" anchor="ctr"/>
          <a:lstStyle/>
          <a:p>
            <a:pPr algn="ctr">
              <a:defRPr sz="3000">
                <a:solidFill>
                  <a:srgbClr val="FFFFFF"/>
                </a:solidFill>
              </a:defRPr>
            </a:pPr>
            <a:r>
              <a:rPr lang="en-US" sz="2400" b="1" dirty="0">
                <a:solidFill>
                  <a:srgbClr val="2B4398"/>
                </a:solidFill>
              </a:rPr>
              <a:t>Surgery</a:t>
            </a:r>
            <a:endParaRPr sz="2400" b="1" dirty="0">
              <a:solidFill>
                <a:srgbClr val="2B4398"/>
              </a:solidFill>
            </a:endParaRPr>
          </a:p>
        </p:txBody>
      </p:sp>
      <p:sp>
        <p:nvSpPr>
          <p:cNvPr id="44" name="Freeform: Shape 43">
            <a:extLst>
              <a:ext uri="{FF2B5EF4-FFF2-40B4-BE49-F238E27FC236}">
                <a16:creationId xmlns:a16="http://schemas.microsoft.com/office/drawing/2014/main" id="{A4BF5314-5C8A-418E-A3BC-22E1D5844CFF}"/>
              </a:ext>
            </a:extLst>
          </p:cNvPr>
          <p:cNvSpPr/>
          <p:nvPr/>
        </p:nvSpPr>
        <p:spPr>
          <a:xfrm rot="1084012">
            <a:off x="393328" y="485659"/>
            <a:ext cx="1783810" cy="2820164"/>
          </a:xfrm>
          <a:custGeom>
            <a:avLst/>
            <a:gdLst>
              <a:gd name="connsiteX0" fmla="*/ 428187 w 1512967"/>
              <a:gd name="connsiteY0" fmla="*/ 1059703 h 2968432"/>
              <a:gd name="connsiteX1" fmla="*/ 856374 w 1512967"/>
              <a:gd name="connsiteY1" fmla="*/ 1472260 h 2968432"/>
              <a:gd name="connsiteX2" fmla="*/ 1145763 w 1512967"/>
              <a:gd name="connsiteY2" fmla="*/ 1472260 h 2968432"/>
              <a:gd name="connsiteX3" fmla="*/ 1167542 w 1512967"/>
              <a:gd name="connsiteY3" fmla="*/ 1322215 h 2968432"/>
              <a:gd name="connsiteX4" fmla="*/ 1185798 w 1512967"/>
              <a:gd name="connsiteY4" fmla="*/ 1266617 h 2968432"/>
              <a:gd name="connsiteX5" fmla="*/ 1185798 w 1512967"/>
              <a:gd name="connsiteY5" fmla="*/ 1266619 h 2968432"/>
              <a:gd name="connsiteX6" fmla="*/ 1167543 w 1512967"/>
              <a:gd name="connsiteY6" fmla="*/ 1322215 h 2968432"/>
              <a:gd name="connsiteX7" fmla="*/ 1145764 w 1512967"/>
              <a:gd name="connsiteY7" fmla="*/ 1472260 h 2968432"/>
              <a:gd name="connsiteX8" fmla="*/ 1145764 w 1512967"/>
              <a:gd name="connsiteY8" fmla="*/ 1508128 h 2968432"/>
              <a:gd name="connsiteX9" fmla="*/ 1362239 w 1512967"/>
              <a:gd name="connsiteY9" fmla="*/ 1975794 h 2968432"/>
              <a:gd name="connsiteX10" fmla="*/ 1370028 w 1512967"/>
              <a:gd name="connsiteY10" fmla="*/ 1994222 h 2968432"/>
              <a:gd name="connsiteX11" fmla="*/ 1369335 w 1512967"/>
              <a:gd name="connsiteY11" fmla="*/ 1994028 h 2968432"/>
              <a:gd name="connsiteX12" fmla="*/ 1372129 w 1512967"/>
              <a:gd name="connsiteY12" fmla="*/ 1999193 h 2968432"/>
              <a:gd name="connsiteX13" fmla="*/ 1370028 w 1512967"/>
              <a:gd name="connsiteY13" fmla="*/ 1994222 h 2968432"/>
              <a:gd name="connsiteX14" fmla="*/ 1389681 w 1512967"/>
              <a:gd name="connsiteY14" fmla="*/ 1999706 h 2968432"/>
              <a:gd name="connsiteX15" fmla="*/ 1478641 w 1512967"/>
              <a:gd name="connsiteY15" fmla="*/ 2059983 h 2968432"/>
              <a:gd name="connsiteX16" fmla="*/ 1512966 w 1512967"/>
              <a:gd name="connsiteY16" fmla="*/ 2075652 h 2968432"/>
              <a:gd name="connsiteX17" fmla="*/ 1512967 w 1512967"/>
              <a:gd name="connsiteY17" fmla="*/ 2075653 h 2968432"/>
              <a:gd name="connsiteX18" fmla="*/ 1478640 w 1512967"/>
              <a:gd name="connsiteY18" fmla="*/ 2059983 h 2968432"/>
              <a:gd name="connsiteX19" fmla="*/ 1389680 w 1512967"/>
              <a:gd name="connsiteY19" fmla="*/ 1999706 h 2968432"/>
              <a:gd name="connsiteX20" fmla="*/ 1189988 w 1512967"/>
              <a:gd name="connsiteY20" fmla="*/ 2229348 h 2968432"/>
              <a:gd name="connsiteX21" fmla="*/ 1323910 w 1512967"/>
              <a:gd name="connsiteY21" fmla="*/ 2540208 h 2968432"/>
              <a:gd name="connsiteX22" fmla="*/ 895836 w 1512967"/>
              <a:gd name="connsiteY22" fmla="*/ 2968432 h 2968432"/>
              <a:gd name="connsiteX23" fmla="*/ 467649 w 1512967"/>
              <a:gd name="connsiteY23" fmla="*/ 2540208 h 2968432"/>
              <a:gd name="connsiteX24" fmla="*/ 895836 w 1512967"/>
              <a:gd name="connsiteY24" fmla="*/ 2112122 h 2968432"/>
              <a:gd name="connsiteX25" fmla="*/ 1162546 w 1512967"/>
              <a:gd name="connsiteY25" fmla="*/ 2205435 h 2968432"/>
              <a:gd name="connsiteX26" fmla="*/ 1362238 w 1512967"/>
              <a:gd name="connsiteY26" fmla="*/ 1975794 h 2968432"/>
              <a:gd name="connsiteX27" fmla="*/ 1145763 w 1512967"/>
              <a:gd name="connsiteY27" fmla="*/ 1508129 h 2968432"/>
              <a:gd name="connsiteX28" fmla="*/ 856374 w 1512967"/>
              <a:gd name="connsiteY28" fmla="*/ 1508129 h 2968432"/>
              <a:gd name="connsiteX29" fmla="*/ 428187 w 1512967"/>
              <a:gd name="connsiteY29" fmla="*/ 1916013 h 2968432"/>
              <a:gd name="connsiteX30" fmla="*/ 0 w 1512967"/>
              <a:gd name="connsiteY30" fmla="*/ 1487789 h 2968432"/>
              <a:gd name="connsiteX31" fmla="*/ 428187 w 1512967"/>
              <a:gd name="connsiteY31" fmla="*/ 1059703 h 2968432"/>
              <a:gd name="connsiteX32" fmla="*/ 1506467 w 1512967"/>
              <a:gd name="connsiteY32" fmla="*/ 905789 h 2968432"/>
              <a:gd name="connsiteX33" fmla="*/ 1506452 w 1512967"/>
              <a:gd name="connsiteY33" fmla="*/ 905795 h 2968432"/>
              <a:gd name="connsiteX34" fmla="*/ 1423246 w 1512967"/>
              <a:gd name="connsiteY34" fmla="*/ 955533 h 2968432"/>
              <a:gd name="connsiteX35" fmla="*/ 1423248 w 1512967"/>
              <a:gd name="connsiteY35" fmla="*/ 955531 h 2968432"/>
              <a:gd name="connsiteX36" fmla="*/ 1506450 w 1512967"/>
              <a:gd name="connsiteY36" fmla="*/ 905795 h 2968432"/>
              <a:gd name="connsiteX37" fmla="*/ 1512231 w 1512967"/>
              <a:gd name="connsiteY37" fmla="*/ 903431 h 2968432"/>
              <a:gd name="connsiteX38" fmla="*/ 1512255 w 1512967"/>
              <a:gd name="connsiteY38" fmla="*/ 903678 h 2968432"/>
              <a:gd name="connsiteX39" fmla="*/ 1506467 w 1512967"/>
              <a:gd name="connsiteY39" fmla="*/ 905789 h 2968432"/>
              <a:gd name="connsiteX40" fmla="*/ 885063 w 1512967"/>
              <a:gd name="connsiteY40" fmla="*/ 0 h 2968432"/>
              <a:gd name="connsiteX41" fmla="*/ 1313137 w 1512967"/>
              <a:gd name="connsiteY41" fmla="*/ 428224 h 2968432"/>
              <a:gd name="connsiteX42" fmla="*/ 1203142 w 1512967"/>
              <a:gd name="connsiteY42" fmla="*/ 713935 h 2968432"/>
              <a:gd name="connsiteX43" fmla="*/ 1436399 w 1512967"/>
              <a:gd name="connsiteY43" fmla="*/ 942477 h 2968432"/>
              <a:gd name="connsiteX44" fmla="*/ 1436388 w 1512967"/>
              <a:gd name="connsiteY44" fmla="*/ 942488 h 2968432"/>
              <a:gd name="connsiteX45" fmla="*/ 1408845 w 1512967"/>
              <a:gd name="connsiteY45" fmla="*/ 966390 h 2968432"/>
              <a:gd name="connsiteX46" fmla="*/ 1327700 w 1512967"/>
              <a:gd name="connsiteY46" fmla="*/ 1042185 h 2968432"/>
              <a:gd name="connsiteX47" fmla="*/ 1327699 w 1512967"/>
              <a:gd name="connsiteY47" fmla="*/ 1042185 h 2968432"/>
              <a:gd name="connsiteX48" fmla="*/ 1408844 w 1512967"/>
              <a:gd name="connsiteY48" fmla="*/ 966390 h 2968432"/>
              <a:gd name="connsiteX49" fmla="*/ 1178081 w 1512967"/>
              <a:gd name="connsiteY49" fmla="*/ 740322 h 2968432"/>
              <a:gd name="connsiteX50" fmla="*/ 885063 w 1512967"/>
              <a:gd name="connsiteY50" fmla="*/ 856310 h 2968432"/>
              <a:gd name="connsiteX51" fmla="*/ 456876 w 1512967"/>
              <a:gd name="connsiteY51" fmla="*/ 428224 h 2968432"/>
              <a:gd name="connsiteX52" fmla="*/ 885063 w 1512967"/>
              <a:gd name="connsiteY52" fmla="*/ 0 h 2968432"/>
              <a:gd name="connsiteX0" fmla="*/ 428187 w 1512966"/>
              <a:gd name="connsiteY0" fmla="*/ 1059703 h 2968432"/>
              <a:gd name="connsiteX1" fmla="*/ 856374 w 1512966"/>
              <a:gd name="connsiteY1" fmla="*/ 1472260 h 2968432"/>
              <a:gd name="connsiteX2" fmla="*/ 1145763 w 1512966"/>
              <a:gd name="connsiteY2" fmla="*/ 1472260 h 2968432"/>
              <a:gd name="connsiteX3" fmla="*/ 1167542 w 1512966"/>
              <a:gd name="connsiteY3" fmla="*/ 1322215 h 2968432"/>
              <a:gd name="connsiteX4" fmla="*/ 1185798 w 1512966"/>
              <a:gd name="connsiteY4" fmla="*/ 1266617 h 2968432"/>
              <a:gd name="connsiteX5" fmla="*/ 1185798 w 1512966"/>
              <a:gd name="connsiteY5" fmla="*/ 1266619 h 2968432"/>
              <a:gd name="connsiteX6" fmla="*/ 1167543 w 1512966"/>
              <a:gd name="connsiteY6" fmla="*/ 1322215 h 2968432"/>
              <a:gd name="connsiteX7" fmla="*/ 1145764 w 1512966"/>
              <a:gd name="connsiteY7" fmla="*/ 1472260 h 2968432"/>
              <a:gd name="connsiteX8" fmla="*/ 1145764 w 1512966"/>
              <a:gd name="connsiteY8" fmla="*/ 1508128 h 2968432"/>
              <a:gd name="connsiteX9" fmla="*/ 1362239 w 1512966"/>
              <a:gd name="connsiteY9" fmla="*/ 1975794 h 2968432"/>
              <a:gd name="connsiteX10" fmla="*/ 1370028 w 1512966"/>
              <a:gd name="connsiteY10" fmla="*/ 1994222 h 2968432"/>
              <a:gd name="connsiteX11" fmla="*/ 1369335 w 1512966"/>
              <a:gd name="connsiteY11" fmla="*/ 1994028 h 2968432"/>
              <a:gd name="connsiteX12" fmla="*/ 1372129 w 1512966"/>
              <a:gd name="connsiteY12" fmla="*/ 1999193 h 2968432"/>
              <a:gd name="connsiteX13" fmla="*/ 1370028 w 1512966"/>
              <a:gd name="connsiteY13" fmla="*/ 1994222 h 2968432"/>
              <a:gd name="connsiteX14" fmla="*/ 1389681 w 1512966"/>
              <a:gd name="connsiteY14" fmla="*/ 1999706 h 2968432"/>
              <a:gd name="connsiteX15" fmla="*/ 1478641 w 1512966"/>
              <a:gd name="connsiteY15" fmla="*/ 2059983 h 2968432"/>
              <a:gd name="connsiteX16" fmla="*/ 1512966 w 1512966"/>
              <a:gd name="connsiteY16" fmla="*/ 2075652 h 2968432"/>
              <a:gd name="connsiteX17" fmla="*/ 1478640 w 1512966"/>
              <a:gd name="connsiteY17" fmla="*/ 2059983 h 2968432"/>
              <a:gd name="connsiteX18" fmla="*/ 1389680 w 1512966"/>
              <a:gd name="connsiteY18" fmla="*/ 1999706 h 2968432"/>
              <a:gd name="connsiteX19" fmla="*/ 1189988 w 1512966"/>
              <a:gd name="connsiteY19" fmla="*/ 2229348 h 2968432"/>
              <a:gd name="connsiteX20" fmla="*/ 1323910 w 1512966"/>
              <a:gd name="connsiteY20" fmla="*/ 2540208 h 2968432"/>
              <a:gd name="connsiteX21" fmla="*/ 895836 w 1512966"/>
              <a:gd name="connsiteY21" fmla="*/ 2968432 h 2968432"/>
              <a:gd name="connsiteX22" fmla="*/ 467649 w 1512966"/>
              <a:gd name="connsiteY22" fmla="*/ 2540208 h 2968432"/>
              <a:gd name="connsiteX23" fmla="*/ 895836 w 1512966"/>
              <a:gd name="connsiteY23" fmla="*/ 2112122 h 2968432"/>
              <a:gd name="connsiteX24" fmla="*/ 1162546 w 1512966"/>
              <a:gd name="connsiteY24" fmla="*/ 2205435 h 2968432"/>
              <a:gd name="connsiteX25" fmla="*/ 1362238 w 1512966"/>
              <a:gd name="connsiteY25" fmla="*/ 1975794 h 2968432"/>
              <a:gd name="connsiteX26" fmla="*/ 1145763 w 1512966"/>
              <a:gd name="connsiteY26" fmla="*/ 1508129 h 2968432"/>
              <a:gd name="connsiteX27" fmla="*/ 856374 w 1512966"/>
              <a:gd name="connsiteY27" fmla="*/ 1508129 h 2968432"/>
              <a:gd name="connsiteX28" fmla="*/ 428187 w 1512966"/>
              <a:gd name="connsiteY28" fmla="*/ 1916013 h 2968432"/>
              <a:gd name="connsiteX29" fmla="*/ 0 w 1512966"/>
              <a:gd name="connsiteY29" fmla="*/ 1487789 h 2968432"/>
              <a:gd name="connsiteX30" fmla="*/ 428187 w 1512966"/>
              <a:gd name="connsiteY30" fmla="*/ 1059703 h 2968432"/>
              <a:gd name="connsiteX31" fmla="*/ 1506467 w 1512966"/>
              <a:gd name="connsiteY31" fmla="*/ 905789 h 2968432"/>
              <a:gd name="connsiteX32" fmla="*/ 1506452 w 1512966"/>
              <a:gd name="connsiteY32" fmla="*/ 905795 h 2968432"/>
              <a:gd name="connsiteX33" fmla="*/ 1423246 w 1512966"/>
              <a:gd name="connsiteY33" fmla="*/ 955533 h 2968432"/>
              <a:gd name="connsiteX34" fmla="*/ 1423248 w 1512966"/>
              <a:gd name="connsiteY34" fmla="*/ 955531 h 2968432"/>
              <a:gd name="connsiteX35" fmla="*/ 1506450 w 1512966"/>
              <a:gd name="connsiteY35" fmla="*/ 905795 h 2968432"/>
              <a:gd name="connsiteX36" fmla="*/ 1506467 w 1512966"/>
              <a:gd name="connsiteY36" fmla="*/ 905789 h 2968432"/>
              <a:gd name="connsiteX37" fmla="*/ 1512231 w 1512966"/>
              <a:gd name="connsiteY37" fmla="*/ 903431 h 2968432"/>
              <a:gd name="connsiteX38" fmla="*/ 1512255 w 1512966"/>
              <a:gd name="connsiteY38" fmla="*/ 903678 h 2968432"/>
              <a:gd name="connsiteX39" fmla="*/ 1506467 w 1512966"/>
              <a:gd name="connsiteY39" fmla="*/ 905789 h 2968432"/>
              <a:gd name="connsiteX40" fmla="*/ 1512231 w 1512966"/>
              <a:gd name="connsiteY40" fmla="*/ 903431 h 2968432"/>
              <a:gd name="connsiteX41" fmla="*/ 885063 w 1512966"/>
              <a:gd name="connsiteY41" fmla="*/ 0 h 2968432"/>
              <a:gd name="connsiteX42" fmla="*/ 1313137 w 1512966"/>
              <a:gd name="connsiteY42" fmla="*/ 428224 h 2968432"/>
              <a:gd name="connsiteX43" fmla="*/ 1203142 w 1512966"/>
              <a:gd name="connsiteY43" fmla="*/ 713935 h 2968432"/>
              <a:gd name="connsiteX44" fmla="*/ 1436399 w 1512966"/>
              <a:gd name="connsiteY44" fmla="*/ 942477 h 2968432"/>
              <a:gd name="connsiteX45" fmla="*/ 1436388 w 1512966"/>
              <a:gd name="connsiteY45" fmla="*/ 942488 h 2968432"/>
              <a:gd name="connsiteX46" fmla="*/ 1408845 w 1512966"/>
              <a:gd name="connsiteY46" fmla="*/ 966390 h 2968432"/>
              <a:gd name="connsiteX47" fmla="*/ 1327700 w 1512966"/>
              <a:gd name="connsiteY47" fmla="*/ 1042185 h 2968432"/>
              <a:gd name="connsiteX48" fmla="*/ 1327699 w 1512966"/>
              <a:gd name="connsiteY48" fmla="*/ 1042185 h 2968432"/>
              <a:gd name="connsiteX49" fmla="*/ 1408844 w 1512966"/>
              <a:gd name="connsiteY49" fmla="*/ 966390 h 2968432"/>
              <a:gd name="connsiteX50" fmla="*/ 1178081 w 1512966"/>
              <a:gd name="connsiteY50" fmla="*/ 740322 h 2968432"/>
              <a:gd name="connsiteX51" fmla="*/ 885063 w 1512966"/>
              <a:gd name="connsiteY51" fmla="*/ 856310 h 2968432"/>
              <a:gd name="connsiteX52" fmla="*/ 456876 w 1512966"/>
              <a:gd name="connsiteY52" fmla="*/ 428224 h 2968432"/>
              <a:gd name="connsiteX53" fmla="*/ 885063 w 1512966"/>
              <a:gd name="connsiteY53" fmla="*/ 0 h 2968432"/>
              <a:gd name="connsiteX0" fmla="*/ 428187 w 1512255"/>
              <a:gd name="connsiteY0" fmla="*/ 1059703 h 2968432"/>
              <a:gd name="connsiteX1" fmla="*/ 856374 w 1512255"/>
              <a:gd name="connsiteY1" fmla="*/ 1472260 h 2968432"/>
              <a:gd name="connsiteX2" fmla="*/ 1145763 w 1512255"/>
              <a:gd name="connsiteY2" fmla="*/ 1472260 h 2968432"/>
              <a:gd name="connsiteX3" fmla="*/ 1167542 w 1512255"/>
              <a:gd name="connsiteY3" fmla="*/ 1322215 h 2968432"/>
              <a:gd name="connsiteX4" fmla="*/ 1185798 w 1512255"/>
              <a:gd name="connsiteY4" fmla="*/ 1266617 h 2968432"/>
              <a:gd name="connsiteX5" fmla="*/ 1185798 w 1512255"/>
              <a:gd name="connsiteY5" fmla="*/ 1266619 h 2968432"/>
              <a:gd name="connsiteX6" fmla="*/ 1167543 w 1512255"/>
              <a:gd name="connsiteY6" fmla="*/ 1322215 h 2968432"/>
              <a:gd name="connsiteX7" fmla="*/ 1145764 w 1512255"/>
              <a:gd name="connsiteY7" fmla="*/ 1472260 h 2968432"/>
              <a:gd name="connsiteX8" fmla="*/ 1145764 w 1512255"/>
              <a:gd name="connsiteY8" fmla="*/ 1508128 h 2968432"/>
              <a:gd name="connsiteX9" fmla="*/ 1362239 w 1512255"/>
              <a:gd name="connsiteY9" fmla="*/ 1975794 h 2968432"/>
              <a:gd name="connsiteX10" fmla="*/ 1370028 w 1512255"/>
              <a:gd name="connsiteY10" fmla="*/ 1994222 h 2968432"/>
              <a:gd name="connsiteX11" fmla="*/ 1369335 w 1512255"/>
              <a:gd name="connsiteY11" fmla="*/ 1994028 h 2968432"/>
              <a:gd name="connsiteX12" fmla="*/ 1372129 w 1512255"/>
              <a:gd name="connsiteY12" fmla="*/ 1999193 h 2968432"/>
              <a:gd name="connsiteX13" fmla="*/ 1370028 w 1512255"/>
              <a:gd name="connsiteY13" fmla="*/ 1994222 h 2968432"/>
              <a:gd name="connsiteX14" fmla="*/ 1389681 w 1512255"/>
              <a:gd name="connsiteY14" fmla="*/ 1999706 h 2968432"/>
              <a:gd name="connsiteX15" fmla="*/ 1478641 w 1512255"/>
              <a:gd name="connsiteY15" fmla="*/ 2059983 h 2968432"/>
              <a:gd name="connsiteX16" fmla="*/ 1478640 w 1512255"/>
              <a:gd name="connsiteY16" fmla="*/ 2059983 h 2968432"/>
              <a:gd name="connsiteX17" fmla="*/ 1389680 w 1512255"/>
              <a:gd name="connsiteY17" fmla="*/ 1999706 h 2968432"/>
              <a:gd name="connsiteX18" fmla="*/ 1189988 w 1512255"/>
              <a:gd name="connsiteY18" fmla="*/ 2229348 h 2968432"/>
              <a:gd name="connsiteX19" fmla="*/ 1323910 w 1512255"/>
              <a:gd name="connsiteY19" fmla="*/ 2540208 h 2968432"/>
              <a:gd name="connsiteX20" fmla="*/ 895836 w 1512255"/>
              <a:gd name="connsiteY20" fmla="*/ 2968432 h 2968432"/>
              <a:gd name="connsiteX21" fmla="*/ 467649 w 1512255"/>
              <a:gd name="connsiteY21" fmla="*/ 2540208 h 2968432"/>
              <a:gd name="connsiteX22" fmla="*/ 895836 w 1512255"/>
              <a:gd name="connsiteY22" fmla="*/ 2112122 h 2968432"/>
              <a:gd name="connsiteX23" fmla="*/ 1162546 w 1512255"/>
              <a:gd name="connsiteY23" fmla="*/ 2205435 h 2968432"/>
              <a:gd name="connsiteX24" fmla="*/ 1362238 w 1512255"/>
              <a:gd name="connsiteY24" fmla="*/ 1975794 h 2968432"/>
              <a:gd name="connsiteX25" fmla="*/ 1145763 w 1512255"/>
              <a:gd name="connsiteY25" fmla="*/ 1508129 h 2968432"/>
              <a:gd name="connsiteX26" fmla="*/ 856374 w 1512255"/>
              <a:gd name="connsiteY26" fmla="*/ 1508129 h 2968432"/>
              <a:gd name="connsiteX27" fmla="*/ 428187 w 1512255"/>
              <a:gd name="connsiteY27" fmla="*/ 1916013 h 2968432"/>
              <a:gd name="connsiteX28" fmla="*/ 0 w 1512255"/>
              <a:gd name="connsiteY28" fmla="*/ 1487789 h 2968432"/>
              <a:gd name="connsiteX29" fmla="*/ 428187 w 1512255"/>
              <a:gd name="connsiteY29" fmla="*/ 1059703 h 2968432"/>
              <a:gd name="connsiteX30" fmla="*/ 1506467 w 1512255"/>
              <a:gd name="connsiteY30" fmla="*/ 905789 h 2968432"/>
              <a:gd name="connsiteX31" fmla="*/ 1506452 w 1512255"/>
              <a:gd name="connsiteY31" fmla="*/ 905795 h 2968432"/>
              <a:gd name="connsiteX32" fmla="*/ 1423246 w 1512255"/>
              <a:gd name="connsiteY32" fmla="*/ 955533 h 2968432"/>
              <a:gd name="connsiteX33" fmla="*/ 1423248 w 1512255"/>
              <a:gd name="connsiteY33" fmla="*/ 955531 h 2968432"/>
              <a:gd name="connsiteX34" fmla="*/ 1506450 w 1512255"/>
              <a:gd name="connsiteY34" fmla="*/ 905795 h 2968432"/>
              <a:gd name="connsiteX35" fmla="*/ 1506467 w 1512255"/>
              <a:gd name="connsiteY35" fmla="*/ 905789 h 2968432"/>
              <a:gd name="connsiteX36" fmla="*/ 1512231 w 1512255"/>
              <a:gd name="connsiteY36" fmla="*/ 903431 h 2968432"/>
              <a:gd name="connsiteX37" fmla="*/ 1512255 w 1512255"/>
              <a:gd name="connsiteY37" fmla="*/ 903678 h 2968432"/>
              <a:gd name="connsiteX38" fmla="*/ 1506467 w 1512255"/>
              <a:gd name="connsiteY38" fmla="*/ 905789 h 2968432"/>
              <a:gd name="connsiteX39" fmla="*/ 1512231 w 1512255"/>
              <a:gd name="connsiteY39" fmla="*/ 903431 h 2968432"/>
              <a:gd name="connsiteX40" fmla="*/ 885063 w 1512255"/>
              <a:gd name="connsiteY40" fmla="*/ 0 h 2968432"/>
              <a:gd name="connsiteX41" fmla="*/ 1313137 w 1512255"/>
              <a:gd name="connsiteY41" fmla="*/ 428224 h 2968432"/>
              <a:gd name="connsiteX42" fmla="*/ 1203142 w 1512255"/>
              <a:gd name="connsiteY42" fmla="*/ 713935 h 2968432"/>
              <a:gd name="connsiteX43" fmla="*/ 1436399 w 1512255"/>
              <a:gd name="connsiteY43" fmla="*/ 942477 h 2968432"/>
              <a:gd name="connsiteX44" fmla="*/ 1436388 w 1512255"/>
              <a:gd name="connsiteY44" fmla="*/ 942488 h 2968432"/>
              <a:gd name="connsiteX45" fmla="*/ 1408845 w 1512255"/>
              <a:gd name="connsiteY45" fmla="*/ 966390 h 2968432"/>
              <a:gd name="connsiteX46" fmla="*/ 1327700 w 1512255"/>
              <a:gd name="connsiteY46" fmla="*/ 1042185 h 2968432"/>
              <a:gd name="connsiteX47" fmla="*/ 1327699 w 1512255"/>
              <a:gd name="connsiteY47" fmla="*/ 1042185 h 2968432"/>
              <a:gd name="connsiteX48" fmla="*/ 1408844 w 1512255"/>
              <a:gd name="connsiteY48" fmla="*/ 966390 h 2968432"/>
              <a:gd name="connsiteX49" fmla="*/ 1178081 w 1512255"/>
              <a:gd name="connsiteY49" fmla="*/ 740322 h 2968432"/>
              <a:gd name="connsiteX50" fmla="*/ 885063 w 1512255"/>
              <a:gd name="connsiteY50" fmla="*/ 856310 h 2968432"/>
              <a:gd name="connsiteX51" fmla="*/ 456876 w 1512255"/>
              <a:gd name="connsiteY51" fmla="*/ 428224 h 2968432"/>
              <a:gd name="connsiteX52" fmla="*/ 885063 w 1512255"/>
              <a:gd name="connsiteY52" fmla="*/ 0 h 2968432"/>
              <a:gd name="connsiteX0" fmla="*/ 428187 w 1512255"/>
              <a:gd name="connsiteY0" fmla="*/ 1059703 h 2968432"/>
              <a:gd name="connsiteX1" fmla="*/ 856374 w 1512255"/>
              <a:gd name="connsiteY1" fmla="*/ 1472260 h 2968432"/>
              <a:gd name="connsiteX2" fmla="*/ 1145763 w 1512255"/>
              <a:gd name="connsiteY2" fmla="*/ 1472260 h 2968432"/>
              <a:gd name="connsiteX3" fmla="*/ 1167542 w 1512255"/>
              <a:gd name="connsiteY3" fmla="*/ 1322215 h 2968432"/>
              <a:gd name="connsiteX4" fmla="*/ 1185798 w 1512255"/>
              <a:gd name="connsiteY4" fmla="*/ 1266617 h 2968432"/>
              <a:gd name="connsiteX5" fmla="*/ 1185798 w 1512255"/>
              <a:gd name="connsiteY5" fmla="*/ 1266619 h 2968432"/>
              <a:gd name="connsiteX6" fmla="*/ 1167543 w 1512255"/>
              <a:gd name="connsiteY6" fmla="*/ 1322215 h 2968432"/>
              <a:gd name="connsiteX7" fmla="*/ 1145764 w 1512255"/>
              <a:gd name="connsiteY7" fmla="*/ 1472260 h 2968432"/>
              <a:gd name="connsiteX8" fmla="*/ 1145764 w 1512255"/>
              <a:gd name="connsiteY8" fmla="*/ 1508128 h 2968432"/>
              <a:gd name="connsiteX9" fmla="*/ 1362239 w 1512255"/>
              <a:gd name="connsiteY9" fmla="*/ 1975794 h 2968432"/>
              <a:gd name="connsiteX10" fmla="*/ 1370028 w 1512255"/>
              <a:gd name="connsiteY10" fmla="*/ 1994222 h 2968432"/>
              <a:gd name="connsiteX11" fmla="*/ 1369335 w 1512255"/>
              <a:gd name="connsiteY11" fmla="*/ 1994028 h 2968432"/>
              <a:gd name="connsiteX12" fmla="*/ 1372129 w 1512255"/>
              <a:gd name="connsiteY12" fmla="*/ 1999193 h 2968432"/>
              <a:gd name="connsiteX13" fmla="*/ 1370028 w 1512255"/>
              <a:gd name="connsiteY13" fmla="*/ 1994222 h 2968432"/>
              <a:gd name="connsiteX14" fmla="*/ 1389681 w 1512255"/>
              <a:gd name="connsiteY14" fmla="*/ 1999706 h 2968432"/>
              <a:gd name="connsiteX15" fmla="*/ 1478641 w 1512255"/>
              <a:gd name="connsiteY15" fmla="*/ 2059983 h 2968432"/>
              <a:gd name="connsiteX16" fmla="*/ 1389680 w 1512255"/>
              <a:gd name="connsiteY16" fmla="*/ 1999706 h 2968432"/>
              <a:gd name="connsiteX17" fmla="*/ 1189988 w 1512255"/>
              <a:gd name="connsiteY17" fmla="*/ 2229348 h 2968432"/>
              <a:gd name="connsiteX18" fmla="*/ 1323910 w 1512255"/>
              <a:gd name="connsiteY18" fmla="*/ 2540208 h 2968432"/>
              <a:gd name="connsiteX19" fmla="*/ 895836 w 1512255"/>
              <a:gd name="connsiteY19" fmla="*/ 2968432 h 2968432"/>
              <a:gd name="connsiteX20" fmla="*/ 467649 w 1512255"/>
              <a:gd name="connsiteY20" fmla="*/ 2540208 h 2968432"/>
              <a:gd name="connsiteX21" fmla="*/ 895836 w 1512255"/>
              <a:gd name="connsiteY21" fmla="*/ 2112122 h 2968432"/>
              <a:gd name="connsiteX22" fmla="*/ 1162546 w 1512255"/>
              <a:gd name="connsiteY22" fmla="*/ 2205435 h 2968432"/>
              <a:gd name="connsiteX23" fmla="*/ 1362238 w 1512255"/>
              <a:gd name="connsiteY23" fmla="*/ 1975794 h 2968432"/>
              <a:gd name="connsiteX24" fmla="*/ 1145763 w 1512255"/>
              <a:gd name="connsiteY24" fmla="*/ 1508129 h 2968432"/>
              <a:gd name="connsiteX25" fmla="*/ 856374 w 1512255"/>
              <a:gd name="connsiteY25" fmla="*/ 1508129 h 2968432"/>
              <a:gd name="connsiteX26" fmla="*/ 428187 w 1512255"/>
              <a:gd name="connsiteY26" fmla="*/ 1916013 h 2968432"/>
              <a:gd name="connsiteX27" fmla="*/ 0 w 1512255"/>
              <a:gd name="connsiteY27" fmla="*/ 1487789 h 2968432"/>
              <a:gd name="connsiteX28" fmla="*/ 428187 w 1512255"/>
              <a:gd name="connsiteY28" fmla="*/ 1059703 h 2968432"/>
              <a:gd name="connsiteX29" fmla="*/ 1506467 w 1512255"/>
              <a:gd name="connsiteY29" fmla="*/ 905789 h 2968432"/>
              <a:gd name="connsiteX30" fmla="*/ 1506452 w 1512255"/>
              <a:gd name="connsiteY30" fmla="*/ 905795 h 2968432"/>
              <a:gd name="connsiteX31" fmla="*/ 1423246 w 1512255"/>
              <a:gd name="connsiteY31" fmla="*/ 955533 h 2968432"/>
              <a:gd name="connsiteX32" fmla="*/ 1423248 w 1512255"/>
              <a:gd name="connsiteY32" fmla="*/ 955531 h 2968432"/>
              <a:gd name="connsiteX33" fmla="*/ 1506450 w 1512255"/>
              <a:gd name="connsiteY33" fmla="*/ 905795 h 2968432"/>
              <a:gd name="connsiteX34" fmla="*/ 1506467 w 1512255"/>
              <a:gd name="connsiteY34" fmla="*/ 905789 h 2968432"/>
              <a:gd name="connsiteX35" fmla="*/ 1512231 w 1512255"/>
              <a:gd name="connsiteY35" fmla="*/ 903431 h 2968432"/>
              <a:gd name="connsiteX36" fmla="*/ 1512255 w 1512255"/>
              <a:gd name="connsiteY36" fmla="*/ 903678 h 2968432"/>
              <a:gd name="connsiteX37" fmla="*/ 1506467 w 1512255"/>
              <a:gd name="connsiteY37" fmla="*/ 905789 h 2968432"/>
              <a:gd name="connsiteX38" fmla="*/ 1512231 w 1512255"/>
              <a:gd name="connsiteY38" fmla="*/ 903431 h 2968432"/>
              <a:gd name="connsiteX39" fmla="*/ 885063 w 1512255"/>
              <a:gd name="connsiteY39" fmla="*/ 0 h 2968432"/>
              <a:gd name="connsiteX40" fmla="*/ 1313137 w 1512255"/>
              <a:gd name="connsiteY40" fmla="*/ 428224 h 2968432"/>
              <a:gd name="connsiteX41" fmla="*/ 1203142 w 1512255"/>
              <a:gd name="connsiteY41" fmla="*/ 713935 h 2968432"/>
              <a:gd name="connsiteX42" fmla="*/ 1436399 w 1512255"/>
              <a:gd name="connsiteY42" fmla="*/ 942477 h 2968432"/>
              <a:gd name="connsiteX43" fmla="*/ 1436388 w 1512255"/>
              <a:gd name="connsiteY43" fmla="*/ 942488 h 2968432"/>
              <a:gd name="connsiteX44" fmla="*/ 1408845 w 1512255"/>
              <a:gd name="connsiteY44" fmla="*/ 966390 h 2968432"/>
              <a:gd name="connsiteX45" fmla="*/ 1327700 w 1512255"/>
              <a:gd name="connsiteY45" fmla="*/ 1042185 h 2968432"/>
              <a:gd name="connsiteX46" fmla="*/ 1327699 w 1512255"/>
              <a:gd name="connsiteY46" fmla="*/ 1042185 h 2968432"/>
              <a:gd name="connsiteX47" fmla="*/ 1408844 w 1512255"/>
              <a:gd name="connsiteY47" fmla="*/ 966390 h 2968432"/>
              <a:gd name="connsiteX48" fmla="*/ 1178081 w 1512255"/>
              <a:gd name="connsiteY48" fmla="*/ 740322 h 2968432"/>
              <a:gd name="connsiteX49" fmla="*/ 885063 w 1512255"/>
              <a:gd name="connsiteY49" fmla="*/ 856310 h 2968432"/>
              <a:gd name="connsiteX50" fmla="*/ 456876 w 1512255"/>
              <a:gd name="connsiteY50" fmla="*/ 428224 h 2968432"/>
              <a:gd name="connsiteX51" fmla="*/ 885063 w 1512255"/>
              <a:gd name="connsiteY51" fmla="*/ 0 h 2968432"/>
              <a:gd name="connsiteX0" fmla="*/ 428187 w 1512255"/>
              <a:gd name="connsiteY0" fmla="*/ 1059703 h 2968432"/>
              <a:gd name="connsiteX1" fmla="*/ 856374 w 1512255"/>
              <a:gd name="connsiteY1" fmla="*/ 1472260 h 2968432"/>
              <a:gd name="connsiteX2" fmla="*/ 1145763 w 1512255"/>
              <a:gd name="connsiteY2" fmla="*/ 1472260 h 2968432"/>
              <a:gd name="connsiteX3" fmla="*/ 1167542 w 1512255"/>
              <a:gd name="connsiteY3" fmla="*/ 1322215 h 2968432"/>
              <a:gd name="connsiteX4" fmla="*/ 1185798 w 1512255"/>
              <a:gd name="connsiteY4" fmla="*/ 1266617 h 2968432"/>
              <a:gd name="connsiteX5" fmla="*/ 1185798 w 1512255"/>
              <a:gd name="connsiteY5" fmla="*/ 1266619 h 2968432"/>
              <a:gd name="connsiteX6" fmla="*/ 1167543 w 1512255"/>
              <a:gd name="connsiteY6" fmla="*/ 1322215 h 2968432"/>
              <a:gd name="connsiteX7" fmla="*/ 1145764 w 1512255"/>
              <a:gd name="connsiteY7" fmla="*/ 1472260 h 2968432"/>
              <a:gd name="connsiteX8" fmla="*/ 1145764 w 1512255"/>
              <a:gd name="connsiteY8" fmla="*/ 1508128 h 2968432"/>
              <a:gd name="connsiteX9" fmla="*/ 1362239 w 1512255"/>
              <a:gd name="connsiteY9" fmla="*/ 1975794 h 2968432"/>
              <a:gd name="connsiteX10" fmla="*/ 1370028 w 1512255"/>
              <a:gd name="connsiteY10" fmla="*/ 1994222 h 2968432"/>
              <a:gd name="connsiteX11" fmla="*/ 1369335 w 1512255"/>
              <a:gd name="connsiteY11" fmla="*/ 1994028 h 2968432"/>
              <a:gd name="connsiteX12" fmla="*/ 1372129 w 1512255"/>
              <a:gd name="connsiteY12" fmla="*/ 1999193 h 2968432"/>
              <a:gd name="connsiteX13" fmla="*/ 1370028 w 1512255"/>
              <a:gd name="connsiteY13" fmla="*/ 1994222 h 2968432"/>
              <a:gd name="connsiteX14" fmla="*/ 1389681 w 1512255"/>
              <a:gd name="connsiteY14" fmla="*/ 1999706 h 2968432"/>
              <a:gd name="connsiteX15" fmla="*/ 1389680 w 1512255"/>
              <a:gd name="connsiteY15" fmla="*/ 1999706 h 2968432"/>
              <a:gd name="connsiteX16" fmla="*/ 1189988 w 1512255"/>
              <a:gd name="connsiteY16" fmla="*/ 2229348 h 2968432"/>
              <a:gd name="connsiteX17" fmla="*/ 1323910 w 1512255"/>
              <a:gd name="connsiteY17" fmla="*/ 2540208 h 2968432"/>
              <a:gd name="connsiteX18" fmla="*/ 895836 w 1512255"/>
              <a:gd name="connsiteY18" fmla="*/ 2968432 h 2968432"/>
              <a:gd name="connsiteX19" fmla="*/ 467649 w 1512255"/>
              <a:gd name="connsiteY19" fmla="*/ 2540208 h 2968432"/>
              <a:gd name="connsiteX20" fmla="*/ 895836 w 1512255"/>
              <a:gd name="connsiteY20" fmla="*/ 2112122 h 2968432"/>
              <a:gd name="connsiteX21" fmla="*/ 1162546 w 1512255"/>
              <a:gd name="connsiteY21" fmla="*/ 2205435 h 2968432"/>
              <a:gd name="connsiteX22" fmla="*/ 1362238 w 1512255"/>
              <a:gd name="connsiteY22" fmla="*/ 1975794 h 2968432"/>
              <a:gd name="connsiteX23" fmla="*/ 1145763 w 1512255"/>
              <a:gd name="connsiteY23" fmla="*/ 1508129 h 2968432"/>
              <a:gd name="connsiteX24" fmla="*/ 856374 w 1512255"/>
              <a:gd name="connsiteY24" fmla="*/ 1508129 h 2968432"/>
              <a:gd name="connsiteX25" fmla="*/ 428187 w 1512255"/>
              <a:gd name="connsiteY25" fmla="*/ 1916013 h 2968432"/>
              <a:gd name="connsiteX26" fmla="*/ 0 w 1512255"/>
              <a:gd name="connsiteY26" fmla="*/ 1487789 h 2968432"/>
              <a:gd name="connsiteX27" fmla="*/ 428187 w 1512255"/>
              <a:gd name="connsiteY27" fmla="*/ 1059703 h 2968432"/>
              <a:gd name="connsiteX28" fmla="*/ 1506467 w 1512255"/>
              <a:gd name="connsiteY28" fmla="*/ 905789 h 2968432"/>
              <a:gd name="connsiteX29" fmla="*/ 1506452 w 1512255"/>
              <a:gd name="connsiteY29" fmla="*/ 905795 h 2968432"/>
              <a:gd name="connsiteX30" fmla="*/ 1423246 w 1512255"/>
              <a:gd name="connsiteY30" fmla="*/ 955533 h 2968432"/>
              <a:gd name="connsiteX31" fmla="*/ 1423248 w 1512255"/>
              <a:gd name="connsiteY31" fmla="*/ 955531 h 2968432"/>
              <a:gd name="connsiteX32" fmla="*/ 1506450 w 1512255"/>
              <a:gd name="connsiteY32" fmla="*/ 905795 h 2968432"/>
              <a:gd name="connsiteX33" fmla="*/ 1506467 w 1512255"/>
              <a:gd name="connsiteY33" fmla="*/ 905789 h 2968432"/>
              <a:gd name="connsiteX34" fmla="*/ 1512231 w 1512255"/>
              <a:gd name="connsiteY34" fmla="*/ 903431 h 2968432"/>
              <a:gd name="connsiteX35" fmla="*/ 1512255 w 1512255"/>
              <a:gd name="connsiteY35" fmla="*/ 903678 h 2968432"/>
              <a:gd name="connsiteX36" fmla="*/ 1506467 w 1512255"/>
              <a:gd name="connsiteY36" fmla="*/ 905789 h 2968432"/>
              <a:gd name="connsiteX37" fmla="*/ 1512231 w 1512255"/>
              <a:gd name="connsiteY37" fmla="*/ 903431 h 2968432"/>
              <a:gd name="connsiteX38" fmla="*/ 885063 w 1512255"/>
              <a:gd name="connsiteY38" fmla="*/ 0 h 2968432"/>
              <a:gd name="connsiteX39" fmla="*/ 1313137 w 1512255"/>
              <a:gd name="connsiteY39" fmla="*/ 428224 h 2968432"/>
              <a:gd name="connsiteX40" fmla="*/ 1203142 w 1512255"/>
              <a:gd name="connsiteY40" fmla="*/ 713935 h 2968432"/>
              <a:gd name="connsiteX41" fmla="*/ 1436399 w 1512255"/>
              <a:gd name="connsiteY41" fmla="*/ 942477 h 2968432"/>
              <a:gd name="connsiteX42" fmla="*/ 1436388 w 1512255"/>
              <a:gd name="connsiteY42" fmla="*/ 942488 h 2968432"/>
              <a:gd name="connsiteX43" fmla="*/ 1408845 w 1512255"/>
              <a:gd name="connsiteY43" fmla="*/ 966390 h 2968432"/>
              <a:gd name="connsiteX44" fmla="*/ 1327700 w 1512255"/>
              <a:gd name="connsiteY44" fmla="*/ 1042185 h 2968432"/>
              <a:gd name="connsiteX45" fmla="*/ 1327699 w 1512255"/>
              <a:gd name="connsiteY45" fmla="*/ 1042185 h 2968432"/>
              <a:gd name="connsiteX46" fmla="*/ 1408844 w 1512255"/>
              <a:gd name="connsiteY46" fmla="*/ 966390 h 2968432"/>
              <a:gd name="connsiteX47" fmla="*/ 1178081 w 1512255"/>
              <a:gd name="connsiteY47" fmla="*/ 740322 h 2968432"/>
              <a:gd name="connsiteX48" fmla="*/ 885063 w 1512255"/>
              <a:gd name="connsiteY48" fmla="*/ 856310 h 2968432"/>
              <a:gd name="connsiteX49" fmla="*/ 456876 w 1512255"/>
              <a:gd name="connsiteY49" fmla="*/ 428224 h 2968432"/>
              <a:gd name="connsiteX50" fmla="*/ 885063 w 1512255"/>
              <a:gd name="connsiteY50" fmla="*/ 0 h 2968432"/>
              <a:gd name="connsiteX0" fmla="*/ 428187 w 1512255"/>
              <a:gd name="connsiteY0" fmla="*/ 1059703 h 2968432"/>
              <a:gd name="connsiteX1" fmla="*/ 856374 w 1512255"/>
              <a:gd name="connsiteY1" fmla="*/ 1472260 h 2968432"/>
              <a:gd name="connsiteX2" fmla="*/ 1145763 w 1512255"/>
              <a:gd name="connsiteY2" fmla="*/ 1472260 h 2968432"/>
              <a:gd name="connsiteX3" fmla="*/ 1167542 w 1512255"/>
              <a:gd name="connsiteY3" fmla="*/ 1322215 h 2968432"/>
              <a:gd name="connsiteX4" fmla="*/ 1185798 w 1512255"/>
              <a:gd name="connsiteY4" fmla="*/ 1266617 h 2968432"/>
              <a:gd name="connsiteX5" fmla="*/ 1185798 w 1512255"/>
              <a:gd name="connsiteY5" fmla="*/ 1266619 h 2968432"/>
              <a:gd name="connsiteX6" fmla="*/ 1145764 w 1512255"/>
              <a:gd name="connsiteY6" fmla="*/ 1472260 h 2968432"/>
              <a:gd name="connsiteX7" fmla="*/ 1145764 w 1512255"/>
              <a:gd name="connsiteY7" fmla="*/ 1508128 h 2968432"/>
              <a:gd name="connsiteX8" fmla="*/ 1362239 w 1512255"/>
              <a:gd name="connsiteY8" fmla="*/ 1975794 h 2968432"/>
              <a:gd name="connsiteX9" fmla="*/ 1370028 w 1512255"/>
              <a:gd name="connsiteY9" fmla="*/ 1994222 h 2968432"/>
              <a:gd name="connsiteX10" fmla="*/ 1369335 w 1512255"/>
              <a:gd name="connsiteY10" fmla="*/ 1994028 h 2968432"/>
              <a:gd name="connsiteX11" fmla="*/ 1372129 w 1512255"/>
              <a:gd name="connsiteY11" fmla="*/ 1999193 h 2968432"/>
              <a:gd name="connsiteX12" fmla="*/ 1370028 w 1512255"/>
              <a:gd name="connsiteY12" fmla="*/ 1994222 h 2968432"/>
              <a:gd name="connsiteX13" fmla="*/ 1389681 w 1512255"/>
              <a:gd name="connsiteY13" fmla="*/ 1999706 h 2968432"/>
              <a:gd name="connsiteX14" fmla="*/ 1389680 w 1512255"/>
              <a:gd name="connsiteY14" fmla="*/ 1999706 h 2968432"/>
              <a:gd name="connsiteX15" fmla="*/ 1189988 w 1512255"/>
              <a:gd name="connsiteY15" fmla="*/ 2229348 h 2968432"/>
              <a:gd name="connsiteX16" fmla="*/ 1323910 w 1512255"/>
              <a:gd name="connsiteY16" fmla="*/ 2540208 h 2968432"/>
              <a:gd name="connsiteX17" fmla="*/ 895836 w 1512255"/>
              <a:gd name="connsiteY17" fmla="*/ 2968432 h 2968432"/>
              <a:gd name="connsiteX18" fmla="*/ 467649 w 1512255"/>
              <a:gd name="connsiteY18" fmla="*/ 2540208 h 2968432"/>
              <a:gd name="connsiteX19" fmla="*/ 895836 w 1512255"/>
              <a:gd name="connsiteY19" fmla="*/ 2112122 h 2968432"/>
              <a:gd name="connsiteX20" fmla="*/ 1162546 w 1512255"/>
              <a:gd name="connsiteY20" fmla="*/ 2205435 h 2968432"/>
              <a:gd name="connsiteX21" fmla="*/ 1362238 w 1512255"/>
              <a:gd name="connsiteY21" fmla="*/ 1975794 h 2968432"/>
              <a:gd name="connsiteX22" fmla="*/ 1145763 w 1512255"/>
              <a:gd name="connsiteY22" fmla="*/ 1508129 h 2968432"/>
              <a:gd name="connsiteX23" fmla="*/ 856374 w 1512255"/>
              <a:gd name="connsiteY23" fmla="*/ 1508129 h 2968432"/>
              <a:gd name="connsiteX24" fmla="*/ 428187 w 1512255"/>
              <a:gd name="connsiteY24" fmla="*/ 1916013 h 2968432"/>
              <a:gd name="connsiteX25" fmla="*/ 0 w 1512255"/>
              <a:gd name="connsiteY25" fmla="*/ 1487789 h 2968432"/>
              <a:gd name="connsiteX26" fmla="*/ 428187 w 1512255"/>
              <a:gd name="connsiteY26" fmla="*/ 1059703 h 2968432"/>
              <a:gd name="connsiteX27" fmla="*/ 1506467 w 1512255"/>
              <a:gd name="connsiteY27" fmla="*/ 905789 h 2968432"/>
              <a:gd name="connsiteX28" fmla="*/ 1506452 w 1512255"/>
              <a:gd name="connsiteY28" fmla="*/ 905795 h 2968432"/>
              <a:gd name="connsiteX29" fmla="*/ 1423246 w 1512255"/>
              <a:gd name="connsiteY29" fmla="*/ 955533 h 2968432"/>
              <a:gd name="connsiteX30" fmla="*/ 1423248 w 1512255"/>
              <a:gd name="connsiteY30" fmla="*/ 955531 h 2968432"/>
              <a:gd name="connsiteX31" fmla="*/ 1506450 w 1512255"/>
              <a:gd name="connsiteY31" fmla="*/ 905795 h 2968432"/>
              <a:gd name="connsiteX32" fmla="*/ 1506467 w 1512255"/>
              <a:gd name="connsiteY32" fmla="*/ 905789 h 2968432"/>
              <a:gd name="connsiteX33" fmla="*/ 1512231 w 1512255"/>
              <a:gd name="connsiteY33" fmla="*/ 903431 h 2968432"/>
              <a:gd name="connsiteX34" fmla="*/ 1512255 w 1512255"/>
              <a:gd name="connsiteY34" fmla="*/ 903678 h 2968432"/>
              <a:gd name="connsiteX35" fmla="*/ 1506467 w 1512255"/>
              <a:gd name="connsiteY35" fmla="*/ 905789 h 2968432"/>
              <a:gd name="connsiteX36" fmla="*/ 1512231 w 1512255"/>
              <a:gd name="connsiteY36" fmla="*/ 903431 h 2968432"/>
              <a:gd name="connsiteX37" fmla="*/ 885063 w 1512255"/>
              <a:gd name="connsiteY37" fmla="*/ 0 h 2968432"/>
              <a:gd name="connsiteX38" fmla="*/ 1313137 w 1512255"/>
              <a:gd name="connsiteY38" fmla="*/ 428224 h 2968432"/>
              <a:gd name="connsiteX39" fmla="*/ 1203142 w 1512255"/>
              <a:gd name="connsiteY39" fmla="*/ 713935 h 2968432"/>
              <a:gd name="connsiteX40" fmla="*/ 1436399 w 1512255"/>
              <a:gd name="connsiteY40" fmla="*/ 942477 h 2968432"/>
              <a:gd name="connsiteX41" fmla="*/ 1436388 w 1512255"/>
              <a:gd name="connsiteY41" fmla="*/ 942488 h 2968432"/>
              <a:gd name="connsiteX42" fmla="*/ 1408845 w 1512255"/>
              <a:gd name="connsiteY42" fmla="*/ 966390 h 2968432"/>
              <a:gd name="connsiteX43" fmla="*/ 1327700 w 1512255"/>
              <a:gd name="connsiteY43" fmla="*/ 1042185 h 2968432"/>
              <a:gd name="connsiteX44" fmla="*/ 1327699 w 1512255"/>
              <a:gd name="connsiteY44" fmla="*/ 1042185 h 2968432"/>
              <a:gd name="connsiteX45" fmla="*/ 1408844 w 1512255"/>
              <a:gd name="connsiteY45" fmla="*/ 966390 h 2968432"/>
              <a:gd name="connsiteX46" fmla="*/ 1178081 w 1512255"/>
              <a:gd name="connsiteY46" fmla="*/ 740322 h 2968432"/>
              <a:gd name="connsiteX47" fmla="*/ 885063 w 1512255"/>
              <a:gd name="connsiteY47" fmla="*/ 856310 h 2968432"/>
              <a:gd name="connsiteX48" fmla="*/ 456876 w 1512255"/>
              <a:gd name="connsiteY48" fmla="*/ 428224 h 2968432"/>
              <a:gd name="connsiteX49" fmla="*/ 885063 w 1512255"/>
              <a:gd name="connsiteY49" fmla="*/ 0 h 2968432"/>
              <a:gd name="connsiteX0" fmla="*/ 428187 w 1512255"/>
              <a:gd name="connsiteY0" fmla="*/ 1059703 h 2968432"/>
              <a:gd name="connsiteX1" fmla="*/ 856374 w 1512255"/>
              <a:gd name="connsiteY1" fmla="*/ 1472260 h 2968432"/>
              <a:gd name="connsiteX2" fmla="*/ 1145763 w 1512255"/>
              <a:gd name="connsiteY2" fmla="*/ 1472260 h 2968432"/>
              <a:gd name="connsiteX3" fmla="*/ 1185798 w 1512255"/>
              <a:gd name="connsiteY3" fmla="*/ 1266617 h 2968432"/>
              <a:gd name="connsiteX4" fmla="*/ 1185798 w 1512255"/>
              <a:gd name="connsiteY4" fmla="*/ 1266619 h 2968432"/>
              <a:gd name="connsiteX5" fmla="*/ 1145764 w 1512255"/>
              <a:gd name="connsiteY5" fmla="*/ 1472260 h 2968432"/>
              <a:gd name="connsiteX6" fmla="*/ 1145764 w 1512255"/>
              <a:gd name="connsiteY6" fmla="*/ 1508128 h 2968432"/>
              <a:gd name="connsiteX7" fmla="*/ 1362239 w 1512255"/>
              <a:gd name="connsiteY7" fmla="*/ 1975794 h 2968432"/>
              <a:gd name="connsiteX8" fmla="*/ 1370028 w 1512255"/>
              <a:gd name="connsiteY8" fmla="*/ 1994222 h 2968432"/>
              <a:gd name="connsiteX9" fmla="*/ 1369335 w 1512255"/>
              <a:gd name="connsiteY9" fmla="*/ 1994028 h 2968432"/>
              <a:gd name="connsiteX10" fmla="*/ 1372129 w 1512255"/>
              <a:gd name="connsiteY10" fmla="*/ 1999193 h 2968432"/>
              <a:gd name="connsiteX11" fmla="*/ 1370028 w 1512255"/>
              <a:gd name="connsiteY11" fmla="*/ 1994222 h 2968432"/>
              <a:gd name="connsiteX12" fmla="*/ 1389681 w 1512255"/>
              <a:gd name="connsiteY12" fmla="*/ 1999706 h 2968432"/>
              <a:gd name="connsiteX13" fmla="*/ 1389680 w 1512255"/>
              <a:gd name="connsiteY13" fmla="*/ 1999706 h 2968432"/>
              <a:gd name="connsiteX14" fmla="*/ 1189988 w 1512255"/>
              <a:gd name="connsiteY14" fmla="*/ 2229348 h 2968432"/>
              <a:gd name="connsiteX15" fmla="*/ 1323910 w 1512255"/>
              <a:gd name="connsiteY15" fmla="*/ 2540208 h 2968432"/>
              <a:gd name="connsiteX16" fmla="*/ 895836 w 1512255"/>
              <a:gd name="connsiteY16" fmla="*/ 2968432 h 2968432"/>
              <a:gd name="connsiteX17" fmla="*/ 467649 w 1512255"/>
              <a:gd name="connsiteY17" fmla="*/ 2540208 h 2968432"/>
              <a:gd name="connsiteX18" fmla="*/ 895836 w 1512255"/>
              <a:gd name="connsiteY18" fmla="*/ 2112122 h 2968432"/>
              <a:gd name="connsiteX19" fmla="*/ 1162546 w 1512255"/>
              <a:gd name="connsiteY19" fmla="*/ 2205435 h 2968432"/>
              <a:gd name="connsiteX20" fmla="*/ 1362238 w 1512255"/>
              <a:gd name="connsiteY20" fmla="*/ 1975794 h 2968432"/>
              <a:gd name="connsiteX21" fmla="*/ 1145763 w 1512255"/>
              <a:gd name="connsiteY21" fmla="*/ 1508129 h 2968432"/>
              <a:gd name="connsiteX22" fmla="*/ 856374 w 1512255"/>
              <a:gd name="connsiteY22" fmla="*/ 1508129 h 2968432"/>
              <a:gd name="connsiteX23" fmla="*/ 428187 w 1512255"/>
              <a:gd name="connsiteY23" fmla="*/ 1916013 h 2968432"/>
              <a:gd name="connsiteX24" fmla="*/ 0 w 1512255"/>
              <a:gd name="connsiteY24" fmla="*/ 1487789 h 2968432"/>
              <a:gd name="connsiteX25" fmla="*/ 428187 w 1512255"/>
              <a:gd name="connsiteY25" fmla="*/ 1059703 h 2968432"/>
              <a:gd name="connsiteX26" fmla="*/ 1506467 w 1512255"/>
              <a:gd name="connsiteY26" fmla="*/ 905789 h 2968432"/>
              <a:gd name="connsiteX27" fmla="*/ 1506452 w 1512255"/>
              <a:gd name="connsiteY27" fmla="*/ 905795 h 2968432"/>
              <a:gd name="connsiteX28" fmla="*/ 1423246 w 1512255"/>
              <a:gd name="connsiteY28" fmla="*/ 955533 h 2968432"/>
              <a:gd name="connsiteX29" fmla="*/ 1423248 w 1512255"/>
              <a:gd name="connsiteY29" fmla="*/ 955531 h 2968432"/>
              <a:gd name="connsiteX30" fmla="*/ 1506450 w 1512255"/>
              <a:gd name="connsiteY30" fmla="*/ 905795 h 2968432"/>
              <a:gd name="connsiteX31" fmla="*/ 1506467 w 1512255"/>
              <a:gd name="connsiteY31" fmla="*/ 905789 h 2968432"/>
              <a:gd name="connsiteX32" fmla="*/ 1512231 w 1512255"/>
              <a:gd name="connsiteY32" fmla="*/ 903431 h 2968432"/>
              <a:gd name="connsiteX33" fmla="*/ 1512255 w 1512255"/>
              <a:gd name="connsiteY33" fmla="*/ 903678 h 2968432"/>
              <a:gd name="connsiteX34" fmla="*/ 1506467 w 1512255"/>
              <a:gd name="connsiteY34" fmla="*/ 905789 h 2968432"/>
              <a:gd name="connsiteX35" fmla="*/ 1512231 w 1512255"/>
              <a:gd name="connsiteY35" fmla="*/ 903431 h 2968432"/>
              <a:gd name="connsiteX36" fmla="*/ 885063 w 1512255"/>
              <a:gd name="connsiteY36" fmla="*/ 0 h 2968432"/>
              <a:gd name="connsiteX37" fmla="*/ 1313137 w 1512255"/>
              <a:gd name="connsiteY37" fmla="*/ 428224 h 2968432"/>
              <a:gd name="connsiteX38" fmla="*/ 1203142 w 1512255"/>
              <a:gd name="connsiteY38" fmla="*/ 713935 h 2968432"/>
              <a:gd name="connsiteX39" fmla="*/ 1436399 w 1512255"/>
              <a:gd name="connsiteY39" fmla="*/ 942477 h 2968432"/>
              <a:gd name="connsiteX40" fmla="*/ 1436388 w 1512255"/>
              <a:gd name="connsiteY40" fmla="*/ 942488 h 2968432"/>
              <a:gd name="connsiteX41" fmla="*/ 1408845 w 1512255"/>
              <a:gd name="connsiteY41" fmla="*/ 966390 h 2968432"/>
              <a:gd name="connsiteX42" fmla="*/ 1327700 w 1512255"/>
              <a:gd name="connsiteY42" fmla="*/ 1042185 h 2968432"/>
              <a:gd name="connsiteX43" fmla="*/ 1327699 w 1512255"/>
              <a:gd name="connsiteY43" fmla="*/ 1042185 h 2968432"/>
              <a:gd name="connsiteX44" fmla="*/ 1408844 w 1512255"/>
              <a:gd name="connsiteY44" fmla="*/ 966390 h 2968432"/>
              <a:gd name="connsiteX45" fmla="*/ 1178081 w 1512255"/>
              <a:gd name="connsiteY45" fmla="*/ 740322 h 2968432"/>
              <a:gd name="connsiteX46" fmla="*/ 885063 w 1512255"/>
              <a:gd name="connsiteY46" fmla="*/ 856310 h 2968432"/>
              <a:gd name="connsiteX47" fmla="*/ 456876 w 1512255"/>
              <a:gd name="connsiteY47" fmla="*/ 428224 h 2968432"/>
              <a:gd name="connsiteX48" fmla="*/ 885063 w 1512255"/>
              <a:gd name="connsiteY48" fmla="*/ 0 h 2968432"/>
              <a:gd name="connsiteX0" fmla="*/ 428187 w 1512255"/>
              <a:gd name="connsiteY0" fmla="*/ 1059703 h 2968432"/>
              <a:gd name="connsiteX1" fmla="*/ 856374 w 1512255"/>
              <a:gd name="connsiteY1" fmla="*/ 1472260 h 2968432"/>
              <a:gd name="connsiteX2" fmla="*/ 1145763 w 1512255"/>
              <a:gd name="connsiteY2" fmla="*/ 1472260 h 2968432"/>
              <a:gd name="connsiteX3" fmla="*/ 1185798 w 1512255"/>
              <a:gd name="connsiteY3" fmla="*/ 1266617 h 2968432"/>
              <a:gd name="connsiteX4" fmla="*/ 1145764 w 1512255"/>
              <a:gd name="connsiteY4" fmla="*/ 1472260 h 2968432"/>
              <a:gd name="connsiteX5" fmla="*/ 1145764 w 1512255"/>
              <a:gd name="connsiteY5" fmla="*/ 1508128 h 2968432"/>
              <a:gd name="connsiteX6" fmla="*/ 1362239 w 1512255"/>
              <a:gd name="connsiteY6" fmla="*/ 1975794 h 2968432"/>
              <a:gd name="connsiteX7" fmla="*/ 1370028 w 1512255"/>
              <a:gd name="connsiteY7" fmla="*/ 1994222 h 2968432"/>
              <a:gd name="connsiteX8" fmla="*/ 1369335 w 1512255"/>
              <a:gd name="connsiteY8" fmla="*/ 1994028 h 2968432"/>
              <a:gd name="connsiteX9" fmla="*/ 1372129 w 1512255"/>
              <a:gd name="connsiteY9" fmla="*/ 1999193 h 2968432"/>
              <a:gd name="connsiteX10" fmla="*/ 1370028 w 1512255"/>
              <a:gd name="connsiteY10" fmla="*/ 1994222 h 2968432"/>
              <a:gd name="connsiteX11" fmla="*/ 1389681 w 1512255"/>
              <a:gd name="connsiteY11" fmla="*/ 1999706 h 2968432"/>
              <a:gd name="connsiteX12" fmla="*/ 1389680 w 1512255"/>
              <a:gd name="connsiteY12" fmla="*/ 1999706 h 2968432"/>
              <a:gd name="connsiteX13" fmla="*/ 1189988 w 1512255"/>
              <a:gd name="connsiteY13" fmla="*/ 2229348 h 2968432"/>
              <a:gd name="connsiteX14" fmla="*/ 1323910 w 1512255"/>
              <a:gd name="connsiteY14" fmla="*/ 2540208 h 2968432"/>
              <a:gd name="connsiteX15" fmla="*/ 895836 w 1512255"/>
              <a:gd name="connsiteY15" fmla="*/ 2968432 h 2968432"/>
              <a:gd name="connsiteX16" fmla="*/ 467649 w 1512255"/>
              <a:gd name="connsiteY16" fmla="*/ 2540208 h 2968432"/>
              <a:gd name="connsiteX17" fmla="*/ 895836 w 1512255"/>
              <a:gd name="connsiteY17" fmla="*/ 2112122 h 2968432"/>
              <a:gd name="connsiteX18" fmla="*/ 1162546 w 1512255"/>
              <a:gd name="connsiteY18" fmla="*/ 2205435 h 2968432"/>
              <a:gd name="connsiteX19" fmla="*/ 1362238 w 1512255"/>
              <a:gd name="connsiteY19" fmla="*/ 1975794 h 2968432"/>
              <a:gd name="connsiteX20" fmla="*/ 1145763 w 1512255"/>
              <a:gd name="connsiteY20" fmla="*/ 1508129 h 2968432"/>
              <a:gd name="connsiteX21" fmla="*/ 856374 w 1512255"/>
              <a:gd name="connsiteY21" fmla="*/ 1508129 h 2968432"/>
              <a:gd name="connsiteX22" fmla="*/ 428187 w 1512255"/>
              <a:gd name="connsiteY22" fmla="*/ 1916013 h 2968432"/>
              <a:gd name="connsiteX23" fmla="*/ 0 w 1512255"/>
              <a:gd name="connsiteY23" fmla="*/ 1487789 h 2968432"/>
              <a:gd name="connsiteX24" fmla="*/ 428187 w 1512255"/>
              <a:gd name="connsiteY24" fmla="*/ 1059703 h 2968432"/>
              <a:gd name="connsiteX25" fmla="*/ 1506467 w 1512255"/>
              <a:gd name="connsiteY25" fmla="*/ 905789 h 2968432"/>
              <a:gd name="connsiteX26" fmla="*/ 1506452 w 1512255"/>
              <a:gd name="connsiteY26" fmla="*/ 905795 h 2968432"/>
              <a:gd name="connsiteX27" fmla="*/ 1423246 w 1512255"/>
              <a:gd name="connsiteY27" fmla="*/ 955533 h 2968432"/>
              <a:gd name="connsiteX28" fmla="*/ 1423248 w 1512255"/>
              <a:gd name="connsiteY28" fmla="*/ 955531 h 2968432"/>
              <a:gd name="connsiteX29" fmla="*/ 1506450 w 1512255"/>
              <a:gd name="connsiteY29" fmla="*/ 905795 h 2968432"/>
              <a:gd name="connsiteX30" fmla="*/ 1506467 w 1512255"/>
              <a:gd name="connsiteY30" fmla="*/ 905789 h 2968432"/>
              <a:gd name="connsiteX31" fmla="*/ 1512231 w 1512255"/>
              <a:gd name="connsiteY31" fmla="*/ 903431 h 2968432"/>
              <a:gd name="connsiteX32" fmla="*/ 1512255 w 1512255"/>
              <a:gd name="connsiteY32" fmla="*/ 903678 h 2968432"/>
              <a:gd name="connsiteX33" fmla="*/ 1506467 w 1512255"/>
              <a:gd name="connsiteY33" fmla="*/ 905789 h 2968432"/>
              <a:gd name="connsiteX34" fmla="*/ 1512231 w 1512255"/>
              <a:gd name="connsiteY34" fmla="*/ 903431 h 2968432"/>
              <a:gd name="connsiteX35" fmla="*/ 885063 w 1512255"/>
              <a:gd name="connsiteY35" fmla="*/ 0 h 2968432"/>
              <a:gd name="connsiteX36" fmla="*/ 1313137 w 1512255"/>
              <a:gd name="connsiteY36" fmla="*/ 428224 h 2968432"/>
              <a:gd name="connsiteX37" fmla="*/ 1203142 w 1512255"/>
              <a:gd name="connsiteY37" fmla="*/ 713935 h 2968432"/>
              <a:gd name="connsiteX38" fmla="*/ 1436399 w 1512255"/>
              <a:gd name="connsiteY38" fmla="*/ 942477 h 2968432"/>
              <a:gd name="connsiteX39" fmla="*/ 1436388 w 1512255"/>
              <a:gd name="connsiteY39" fmla="*/ 942488 h 2968432"/>
              <a:gd name="connsiteX40" fmla="*/ 1408845 w 1512255"/>
              <a:gd name="connsiteY40" fmla="*/ 966390 h 2968432"/>
              <a:gd name="connsiteX41" fmla="*/ 1327700 w 1512255"/>
              <a:gd name="connsiteY41" fmla="*/ 1042185 h 2968432"/>
              <a:gd name="connsiteX42" fmla="*/ 1327699 w 1512255"/>
              <a:gd name="connsiteY42" fmla="*/ 1042185 h 2968432"/>
              <a:gd name="connsiteX43" fmla="*/ 1408844 w 1512255"/>
              <a:gd name="connsiteY43" fmla="*/ 966390 h 2968432"/>
              <a:gd name="connsiteX44" fmla="*/ 1178081 w 1512255"/>
              <a:gd name="connsiteY44" fmla="*/ 740322 h 2968432"/>
              <a:gd name="connsiteX45" fmla="*/ 885063 w 1512255"/>
              <a:gd name="connsiteY45" fmla="*/ 856310 h 2968432"/>
              <a:gd name="connsiteX46" fmla="*/ 456876 w 1512255"/>
              <a:gd name="connsiteY46" fmla="*/ 428224 h 2968432"/>
              <a:gd name="connsiteX47" fmla="*/ 885063 w 1512255"/>
              <a:gd name="connsiteY47" fmla="*/ 0 h 2968432"/>
              <a:gd name="connsiteX0" fmla="*/ 428187 w 1512255"/>
              <a:gd name="connsiteY0" fmla="*/ 1059703 h 2968432"/>
              <a:gd name="connsiteX1" fmla="*/ 856374 w 1512255"/>
              <a:gd name="connsiteY1" fmla="*/ 1472260 h 2968432"/>
              <a:gd name="connsiteX2" fmla="*/ 1145763 w 1512255"/>
              <a:gd name="connsiteY2" fmla="*/ 1472260 h 2968432"/>
              <a:gd name="connsiteX3" fmla="*/ 1145764 w 1512255"/>
              <a:gd name="connsiteY3" fmla="*/ 1472260 h 2968432"/>
              <a:gd name="connsiteX4" fmla="*/ 1145764 w 1512255"/>
              <a:gd name="connsiteY4" fmla="*/ 1508128 h 2968432"/>
              <a:gd name="connsiteX5" fmla="*/ 1362239 w 1512255"/>
              <a:gd name="connsiteY5" fmla="*/ 1975794 h 2968432"/>
              <a:gd name="connsiteX6" fmla="*/ 1370028 w 1512255"/>
              <a:gd name="connsiteY6" fmla="*/ 1994222 h 2968432"/>
              <a:gd name="connsiteX7" fmla="*/ 1369335 w 1512255"/>
              <a:gd name="connsiteY7" fmla="*/ 1994028 h 2968432"/>
              <a:gd name="connsiteX8" fmla="*/ 1372129 w 1512255"/>
              <a:gd name="connsiteY8" fmla="*/ 1999193 h 2968432"/>
              <a:gd name="connsiteX9" fmla="*/ 1370028 w 1512255"/>
              <a:gd name="connsiteY9" fmla="*/ 1994222 h 2968432"/>
              <a:gd name="connsiteX10" fmla="*/ 1389681 w 1512255"/>
              <a:gd name="connsiteY10" fmla="*/ 1999706 h 2968432"/>
              <a:gd name="connsiteX11" fmla="*/ 1389680 w 1512255"/>
              <a:gd name="connsiteY11" fmla="*/ 1999706 h 2968432"/>
              <a:gd name="connsiteX12" fmla="*/ 1189988 w 1512255"/>
              <a:gd name="connsiteY12" fmla="*/ 2229348 h 2968432"/>
              <a:gd name="connsiteX13" fmla="*/ 1323910 w 1512255"/>
              <a:gd name="connsiteY13" fmla="*/ 2540208 h 2968432"/>
              <a:gd name="connsiteX14" fmla="*/ 895836 w 1512255"/>
              <a:gd name="connsiteY14" fmla="*/ 2968432 h 2968432"/>
              <a:gd name="connsiteX15" fmla="*/ 467649 w 1512255"/>
              <a:gd name="connsiteY15" fmla="*/ 2540208 h 2968432"/>
              <a:gd name="connsiteX16" fmla="*/ 895836 w 1512255"/>
              <a:gd name="connsiteY16" fmla="*/ 2112122 h 2968432"/>
              <a:gd name="connsiteX17" fmla="*/ 1162546 w 1512255"/>
              <a:gd name="connsiteY17" fmla="*/ 2205435 h 2968432"/>
              <a:gd name="connsiteX18" fmla="*/ 1362238 w 1512255"/>
              <a:gd name="connsiteY18" fmla="*/ 1975794 h 2968432"/>
              <a:gd name="connsiteX19" fmla="*/ 1145763 w 1512255"/>
              <a:gd name="connsiteY19" fmla="*/ 1508129 h 2968432"/>
              <a:gd name="connsiteX20" fmla="*/ 856374 w 1512255"/>
              <a:gd name="connsiteY20" fmla="*/ 1508129 h 2968432"/>
              <a:gd name="connsiteX21" fmla="*/ 428187 w 1512255"/>
              <a:gd name="connsiteY21" fmla="*/ 1916013 h 2968432"/>
              <a:gd name="connsiteX22" fmla="*/ 0 w 1512255"/>
              <a:gd name="connsiteY22" fmla="*/ 1487789 h 2968432"/>
              <a:gd name="connsiteX23" fmla="*/ 428187 w 1512255"/>
              <a:gd name="connsiteY23" fmla="*/ 1059703 h 2968432"/>
              <a:gd name="connsiteX24" fmla="*/ 1506467 w 1512255"/>
              <a:gd name="connsiteY24" fmla="*/ 905789 h 2968432"/>
              <a:gd name="connsiteX25" fmla="*/ 1506452 w 1512255"/>
              <a:gd name="connsiteY25" fmla="*/ 905795 h 2968432"/>
              <a:gd name="connsiteX26" fmla="*/ 1423246 w 1512255"/>
              <a:gd name="connsiteY26" fmla="*/ 955533 h 2968432"/>
              <a:gd name="connsiteX27" fmla="*/ 1423248 w 1512255"/>
              <a:gd name="connsiteY27" fmla="*/ 955531 h 2968432"/>
              <a:gd name="connsiteX28" fmla="*/ 1506450 w 1512255"/>
              <a:gd name="connsiteY28" fmla="*/ 905795 h 2968432"/>
              <a:gd name="connsiteX29" fmla="*/ 1506467 w 1512255"/>
              <a:gd name="connsiteY29" fmla="*/ 905789 h 2968432"/>
              <a:gd name="connsiteX30" fmla="*/ 1512231 w 1512255"/>
              <a:gd name="connsiteY30" fmla="*/ 903431 h 2968432"/>
              <a:gd name="connsiteX31" fmla="*/ 1512255 w 1512255"/>
              <a:gd name="connsiteY31" fmla="*/ 903678 h 2968432"/>
              <a:gd name="connsiteX32" fmla="*/ 1506467 w 1512255"/>
              <a:gd name="connsiteY32" fmla="*/ 905789 h 2968432"/>
              <a:gd name="connsiteX33" fmla="*/ 1512231 w 1512255"/>
              <a:gd name="connsiteY33" fmla="*/ 903431 h 2968432"/>
              <a:gd name="connsiteX34" fmla="*/ 885063 w 1512255"/>
              <a:gd name="connsiteY34" fmla="*/ 0 h 2968432"/>
              <a:gd name="connsiteX35" fmla="*/ 1313137 w 1512255"/>
              <a:gd name="connsiteY35" fmla="*/ 428224 h 2968432"/>
              <a:gd name="connsiteX36" fmla="*/ 1203142 w 1512255"/>
              <a:gd name="connsiteY36" fmla="*/ 713935 h 2968432"/>
              <a:gd name="connsiteX37" fmla="*/ 1436399 w 1512255"/>
              <a:gd name="connsiteY37" fmla="*/ 942477 h 2968432"/>
              <a:gd name="connsiteX38" fmla="*/ 1436388 w 1512255"/>
              <a:gd name="connsiteY38" fmla="*/ 942488 h 2968432"/>
              <a:gd name="connsiteX39" fmla="*/ 1408845 w 1512255"/>
              <a:gd name="connsiteY39" fmla="*/ 966390 h 2968432"/>
              <a:gd name="connsiteX40" fmla="*/ 1327700 w 1512255"/>
              <a:gd name="connsiteY40" fmla="*/ 1042185 h 2968432"/>
              <a:gd name="connsiteX41" fmla="*/ 1327699 w 1512255"/>
              <a:gd name="connsiteY41" fmla="*/ 1042185 h 2968432"/>
              <a:gd name="connsiteX42" fmla="*/ 1408844 w 1512255"/>
              <a:gd name="connsiteY42" fmla="*/ 966390 h 2968432"/>
              <a:gd name="connsiteX43" fmla="*/ 1178081 w 1512255"/>
              <a:gd name="connsiteY43" fmla="*/ 740322 h 2968432"/>
              <a:gd name="connsiteX44" fmla="*/ 885063 w 1512255"/>
              <a:gd name="connsiteY44" fmla="*/ 856310 h 2968432"/>
              <a:gd name="connsiteX45" fmla="*/ 456876 w 1512255"/>
              <a:gd name="connsiteY45" fmla="*/ 428224 h 2968432"/>
              <a:gd name="connsiteX46" fmla="*/ 885063 w 1512255"/>
              <a:gd name="connsiteY46" fmla="*/ 0 h 2968432"/>
              <a:gd name="connsiteX0" fmla="*/ 428187 w 1512255"/>
              <a:gd name="connsiteY0" fmla="*/ 1059703 h 2968432"/>
              <a:gd name="connsiteX1" fmla="*/ 856374 w 1512255"/>
              <a:gd name="connsiteY1" fmla="*/ 1472260 h 2968432"/>
              <a:gd name="connsiteX2" fmla="*/ 1145763 w 1512255"/>
              <a:gd name="connsiteY2" fmla="*/ 1472260 h 2968432"/>
              <a:gd name="connsiteX3" fmla="*/ 1145764 w 1512255"/>
              <a:gd name="connsiteY3" fmla="*/ 1472260 h 2968432"/>
              <a:gd name="connsiteX4" fmla="*/ 1145764 w 1512255"/>
              <a:gd name="connsiteY4" fmla="*/ 1508128 h 2968432"/>
              <a:gd name="connsiteX5" fmla="*/ 1362239 w 1512255"/>
              <a:gd name="connsiteY5" fmla="*/ 1975794 h 2968432"/>
              <a:gd name="connsiteX6" fmla="*/ 1370028 w 1512255"/>
              <a:gd name="connsiteY6" fmla="*/ 1994222 h 2968432"/>
              <a:gd name="connsiteX7" fmla="*/ 1369335 w 1512255"/>
              <a:gd name="connsiteY7" fmla="*/ 1994028 h 2968432"/>
              <a:gd name="connsiteX8" fmla="*/ 1372129 w 1512255"/>
              <a:gd name="connsiteY8" fmla="*/ 1999193 h 2968432"/>
              <a:gd name="connsiteX9" fmla="*/ 1370028 w 1512255"/>
              <a:gd name="connsiteY9" fmla="*/ 1994222 h 2968432"/>
              <a:gd name="connsiteX10" fmla="*/ 1389681 w 1512255"/>
              <a:gd name="connsiteY10" fmla="*/ 1999706 h 2968432"/>
              <a:gd name="connsiteX11" fmla="*/ 1389680 w 1512255"/>
              <a:gd name="connsiteY11" fmla="*/ 1999706 h 2968432"/>
              <a:gd name="connsiteX12" fmla="*/ 1189988 w 1512255"/>
              <a:gd name="connsiteY12" fmla="*/ 2229348 h 2968432"/>
              <a:gd name="connsiteX13" fmla="*/ 1323910 w 1512255"/>
              <a:gd name="connsiteY13" fmla="*/ 2540208 h 2968432"/>
              <a:gd name="connsiteX14" fmla="*/ 895836 w 1512255"/>
              <a:gd name="connsiteY14" fmla="*/ 2968432 h 2968432"/>
              <a:gd name="connsiteX15" fmla="*/ 467649 w 1512255"/>
              <a:gd name="connsiteY15" fmla="*/ 2540208 h 2968432"/>
              <a:gd name="connsiteX16" fmla="*/ 895836 w 1512255"/>
              <a:gd name="connsiteY16" fmla="*/ 2112122 h 2968432"/>
              <a:gd name="connsiteX17" fmla="*/ 1162546 w 1512255"/>
              <a:gd name="connsiteY17" fmla="*/ 2205435 h 2968432"/>
              <a:gd name="connsiteX18" fmla="*/ 1362238 w 1512255"/>
              <a:gd name="connsiteY18" fmla="*/ 1975794 h 2968432"/>
              <a:gd name="connsiteX19" fmla="*/ 1145763 w 1512255"/>
              <a:gd name="connsiteY19" fmla="*/ 1508129 h 2968432"/>
              <a:gd name="connsiteX20" fmla="*/ 856374 w 1512255"/>
              <a:gd name="connsiteY20" fmla="*/ 1508129 h 2968432"/>
              <a:gd name="connsiteX21" fmla="*/ 428187 w 1512255"/>
              <a:gd name="connsiteY21" fmla="*/ 1916013 h 2968432"/>
              <a:gd name="connsiteX22" fmla="*/ 0 w 1512255"/>
              <a:gd name="connsiteY22" fmla="*/ 1487789 h 2968432"/>
              <a:gd name="connsiteX23" fmla="*/ 428187 w 1512255"/>
              <a:gd name="connsiteY23" fmla="*/ 1059703 h 2968432"/>
              <a:gd name="connsiteX24" fmla="*/ 1506467 w 1512255"/>
              <a:gd name="connsiteY24" fmla="*/ 905789 h 2968432"/>
              <a:gd name="connsiteX25" fmla="*/ 1506452 w 1512255"/>
              <a:gd name="connsiteY25" fmla="*/ 905795 h 2968432"/>
              <a:gd name="connsiteX26" fmla="*/ 1423246 w 1512255"/>
              <a:gd name="connsiteY26" fmla="*/ 955533 h 2968432"/>
              <a:gd name="connsiteX27" fmla="*/ 1423248 w 1512255"/>
              <a:gd name="connsiteY27" fmla="*/ 955531 h 2968432"/>
              <a:gd name="connsiteX28" fmla="*/ 1506450 w 1512255"/>
              <a:gd name="connsiteY28" fmla="*/ 905795 h 2968432"/>
              <a:gd name="connsiteX29" fmla="*/ 1506467 w 1512255"/>
              <a:gd name="connsiteY29" fmla="*/ 905789 h 2968432"/>
              <a:gd name="connsiteX30" fmla="*/ 1512231 w 1512255"/>
              <a:gd name="connsiteY30" fmla="*/ 903431 h 2968432"/>
              <a:gd name="connsiteX31" fmla="*/ 1512255 w 1512255"/>
              <a:gd name="connsiteY31" fmla="*/ 903678 h 2968432"/>
              <a:gd name="connsiteX32" fmla="*/ 1506467 w 1512255"/>
              <a:gd name="connsiteY32" fmla="*/ 905789 h 2968432"/>
              <a:gd name="connsiteX33" fmla="*/ 1512231 w 1512255"/>
              <a:gd name="connsiteY33" fmla="*/ 903431 h 2968432"/>
              <a:gd name="connsiteX34" fmla="*/ 885063 w 1512255"/>
              <a:gd name="connsiteY34" fmla="*/ 0 h 2968432"/>
              <a:gd name="connsiteX35" fmla="*/ 1313137 w 1512255"/>
              <a:gd name="connsiteY35" fmla="*/ 428224 h 2968432"/>
              <a:gd name="connsiteX36" fmla="*/ 1203142 w 1512255"/>
              <a:gd name="connsiteY36" fmla="*/ 713935 h 2968432"/>
              <a:gd name="connsiteX37" fmla="*/ 1436399 w 1512255"/>
              <a:gd name="connsiteY37" fmla="*/ 942477 h 2968432"/>
              <a:gd name="connsiteX38" fmla="*/ 1436388 w 1512255"/>
              <a:gd name="connsiteY38" fmla="*/ 942488 h 2968432"/>
              <a:gd name="connsiteX39" fmla="*/ 1408845 w 1512255"/>
              <a:gd name="connsiteY39" fmla="*/ 966390 h 2968432"/>
              <a:gd name="connsiteX40" fmla="*/ 1327700 w 1512255"/>
              <a:gd name="connsiteY40" fmla="*/ 1042185 h 2968432"/>
              <a:gd name="connsiteX41" fmla="*/ 1408844 w 1512255"/>
              <a:gd name="connsiteY41" fmla="*/ 966390 h 2968432"/>
              <a:gd name="connsiteX42" fmla="*/ 1178081 w 1512255"/>
              <a:gd name="connsiteY42" fmla="*/ 740322 h 2968432"/>
              <a:gd name="connsiteX43" fmla="*/ 885063 w 1512255"/>
              <a:gd name="connsiteY43" fmla="*/ 856310 h 2968432"/>
              <a:gd name="connsiteX44" fmla="*/ 456876 w 1512255"/>
              <a:gd name="connsiteY44" fmla="*/ 428224 h 2968432"/>
              <a:gd name="connsiteX45" fmla="*/ 885063 w 1512255"/>
              <a:gd name="connsiteY45" fmla="*/ 0 h 2968432"/>
              <a:gd name="connsiteX0" fmla="*/ 428187 w 1512255"/>
              <a:gd name="connsiteY0" fmla="*/ 1059703 h 2968432"/>
              <a:gd name="connsiteX1" fmla="*/ 856374 w 1512255"/>
              <a:gd name="connsiteY1" fmla="*/ 1472260 h 2968432"/>
              <a:gd name="connsiteX2" fmla="*/ 1145763 w 1512255"/>
              <a:gd name="connsiteY2" fmla="*/ 1472260 h 2968432"/>
              <a:gd name="connsiteX3" fmla="*/ 1145764 w 1512255"/>
              <a:gd name="connsiteY3" fmla="*/ 1472260 h 2968432"/>
              <a:gd name="connsiteX4" fmla="*/ 1145764 w 1512255"/>
              <a:gd name="connsiteY4" fmla="*/ 1508128 h 2968432"/>
              <a:gd name="connsiteX5" fmla="*/ 1362239 w 1512255"/>
              <a:gd name="connsiteY5" fmla="*/ 1975794 h 2968432"/>
              <a:gd name="connsiteX6" fmla="*/ 1370028 w 1512255"/>
              <a:gd name="connsiteY6" fmla="*/ 1994222 h 2968432"/>
              <a:gd name="connsiteX7" fmla="*/ 1369335 w 1512255"/>
              <a:gd name="connsiteY7" fmla="*/ 1994028 h 2968432"/>
              <a:gd name="connsiteX8" fmla="*/ 1372129 w 1512255"/>
              <a:gd name="connsiteY8" fmla="*/ 1999193 h 2968432"/>
              <a:gd name="connsiteX9" fmla="*/ 1370028 w 1512255"/>
              <a:gd name="connsiteY9" fmla="*/ 1994222 h 2968432"/>
              <a:gd name="connsiteX10" fmla="*/ 1389681 w 1512255"/>
              <a:gd name="connsiteY10" fmla="*/ 1999706 h 2968432"/>
              <a:gd name="connsiteX11" fmla="*/ 1389680 w 1512255"/>
              <a:gd name="connsiteY11" fmla="*/ 1999706 h 2968432"/>
              <a:gd name="connsiteX12" fmla="*/ 1189988 w 1512255"/>
              <a:gd name="connsiteY12" fmla="*/ 2229348 h 2968432"/>
              <a:gd name="connsiteX13" fmla="*/ 1323910 w 1512255"/>
              <a:gd name="connsiteY13" fmla="*/ 2540208 h 2968432"/>
              <a:gd name="connsiteX14" fmla="*/ 895836 w 1512255"/>
              <a:gd name="connsiteY14" fmla="*/ 2968432 h 2968432"/>
              <a:gd name="connsiteX15" fmla="*/ 467649 w 1512255"/>
              <a:gd name="connsiteY15" fmla="*/ 2540208 h 2968432"/>
              <a:gd name="connsiteX16" fmla="*/ 895836 w 1512255"/>
              <a:gd name="connsiteY16" fmla="*/ 2112122 h 2968432"/>
              <a:gd name="connsiteX17" fmla="*/ 1162546 w 1512255"/>
              <a:gd name="connsiteY17" fmla="*/ 2205435 h 2968432"/>
              <a:gd name="connsiteX18" fmla="*/ 1362238 w 1512255"/>
              <a:gd name="connsiteY18" fmla="*/ 1975794 h 2968432"/>
              <a:gd name="connsiteX19" fmla="*/ 1145763 w 1512255"/>
              <a:gd name="connsiteY19" fmla="*/ 1508129 h 2968432"/>
              <a:gd name="connsiteX20" fmla="*/ 856374 w 1512255"/>
              <a:gd name="connsiteY20" fmla="*/ 1508129 h 2968432"/>
              <a:gd name="connsiteX21" fmla="*/ 428187 w 1512255"/>
              <a:gd name="connsiteY21" fmla="*/ 1916013 h 2968432"/>
              <a:gd name="connsiteX22" fmla="*/ 0 w 1512255"/>
              <a:gd name="connsiteY22" fmla="*/ 1487789 h 2968432"/>
              <a:gd name="connsiteX23" fmla="*/ 428187 w 1512255"/>
              <a:gd name="connsiteY23" fmla="*/ 1059703 h 2968432"/>
              <a:gd name="connsiteX24" fmla="*/ 1506467 w 1512255"/>
              <a:gd name="connsiteY24" fmla="*/ 905789 h 2968432"/>
              <a:gd name="connsiteX25" fmla="*/ 1506452 w 1512255"/>
              <a:gd name="connsiteY25" fmla="*/ 905795 h 2968432"/>
              <a:gd name="connsiteX26" fmla="*/ 1423246 w 1512255"/>
              <a:gd name="connsiteY26" fmla="*/ 955533 h 2968432"/>
              <a:gd name="connsiteX27" fmla="*/ 1423248 w 1512255"/>
              <a:gd name="connsiteY27" fmla="*/ 955531 h 2968432"/>
              <a:gd name="connsiteX28" fmla="*/ 1506450 w 1512255"/>
              <a:gd name="connsiteY28" fmla="*/ 905795 h 2968432"/>
              <a:gd name="connsiteX29" fmla="*/ 1506467 w 1512255"/>
              <a:gd name="connsiteY29" fmla="*/ 905789 h 2968432"/>
              <a:gd name="connsiteX30" fmla="*/ 1512231 w 1512255"/>
              <a:gd name="connsiteY30" fmla="*/ 903431 h 2968432"/>
              <a:gd name="connsiteX31" fmla="*/ 1512255 w 1512255"/>
              <a:gd name="connsiteY31" fmla="*/ 903678 h 2968432"/>
              <a:gd name="connsiteX32" fmla="*/ 1506467 w 1512255"/>
              <a:gd name="connsiteY32" fmla="*/ 905789 h 2968432"/>
              <a:gd name="connsiteX33" fmla="*/ 1512231 w 1512255"/>
              <a:gd name="connsiteY33" fmla="*/ 903431 h 2968432"/>
              <a:gd name="connsiteX34" fmla="*/ 885063 w 1512255"/>
              <a:gd name="connsiteY34" fmla="*/ 0 h 2968432"/>
              <a:gd name="connsiteX35" fmla="*/ 1313137 w 1512255"/>
              <a:gd name="connsiteY35" fmla="*/ 428224 h 2968432"/>
              <a:gd name="connsiteX36" fmla="*/ 1203142 w 1512255"/>
              <a:gd name="connsiteY36" fmla="*/ 713935 h 2968432"/>
              <a:gd name="connsiteX37" fmla="*/ 1436399 w 1512255"/>
              <a:gd name="connsiteY37" fmla="*/ 942477 h 2968432"/>
              <a:gd name="connsiteX38" fmla="*/ 1436388 w 1512255"/>
              <a:gd name="connsiteY38" fmla="*/ 942488 h 2968432"/>
              <a:gd name="connsiteX39" fmla="*/ 1408845 w 1512255"/>
              <a:gd name="connsiteY39" fmla="*/ 966390 h 2968432"/>
              <a:gd name="connsiteX40" fmla="*/ 1408844 w 1512255"/>
              <a:gd name="connsiteY40" fmla="*/ 966390 h 2968432"/>
              <a:gd name="connsiteX41" fmla="*/ 1178081 w 1512255"/>
              <a:gd name="connsiteY41" fmla="*/ 740322 h 2968432"/>
              <a:gd name="connsiteX42" fmla="*/ 885063 w 1512255"/>
              <a:gd name="connsiteY42" fmla="*/ 856310 h 2968432"/>
              <a:gd name="connsiteX43" fmla="*/ 456876 w 1512255"/>
              <a:gd name="connsiteY43" fmla="*/ 428224 h 2968432"/>
              <a:gd name="connsiteX44" fmla="*/ 885063 w 1512255"/>
              <a:gd name="connsiteY44" fmla="*/ 0 h 2968432"/>
              <a:gd name="connsiteX0" fmla="*/ 428187 w 1512255"/>
              <a:gd name="connsiteY0" fmla="*/ 1059703 h 2968432"/>
              <a:gd name="connsiteX1" fmla="*/ 856374 w 1512255"/>
              <a:gd name="connsiteY1" fmla="*/ 1472260 h 2968432"/>
              <a:gd name="connsiteX2" fmla="*/ 1145763 w 1512255"/>
              <a:gd name="connsiteY2" fmla="*/ 1472260 h 2968432"/>
              <a:gd name="connsiteX3" fmla="*/ 1145764 w 1512255"/>
              <a:gd name="connsiteY3" fmla="*/ 1472260 h 2968432"/>
              <a:gd name="connsiteX4" fmla="*/ 1145764 w 1512255"/>
              <a:gd name="connsiteY4" fmla="*/ 1508128 h 2968432"/>
              <a:gd name="connsiteX5" fmla="*/ 1362239 w 1512255"/>
              <a:gd name="connsiteY5" fmla="*/ 1975794 h 2968432"/>
              <a:gd name="connsiteX6" fmla="*/ 1370028 w 1512255"/>
              <a:gd name="connsiteY6" fmla="*/ 1994222 h 2968432"/>
              <a:gd name="connsiteX7" fmla="*/ 1369335 w 1512255"/>
              <a:gd name="connsiteY7" fmla="*/ 1994028 h 2968432"/>
              <a:gd name="connsiteX8" fmla="*/ 1372129 w 1512255"/>
              <a:gd name="connsiteY8" fmla="*/ 1999193 h 2968432"/>
              <a:gd name="connsiteX9" fmla="*/ 1370028 w 1512255"/>
              <a:gd name="connsiteY9" fmla="*/ 1994222 h 2968432"/>
              <a:gd name="connsiteX10" fmla="*/ 1389681 w 1512255"/>
              <a:gd name="connsiteY10" fmla="*/ 1999706 h 2968432"/>
              <a:gd name="connsiteX11" fmla="*/ 1389680 w 1512255"/>
              <a:gd name="connsiteY11" fmla="*/ 1999706 h 2968432"/>
              <a:gd name="connsiteX12" fmla="*/ 1189988 w 1512255"/>
              <a:gd name="connsiteY12" fmla="*/ 2229348 h 2968432"/>
              <a:gd name="connsiteX13" fmla="*/ 1323910 w 1512255"/>
              <a:gd name="connsiteY13" fmla="*/ 2540208 h 2968432"/>
              <a:gd name="connsiteX14" fmla="*/ 895836 w 1512255"/>
              <a:gd name="connsiteY14" fmla="*/ 2968432 h 2968432"/>
              <a:gd name="connsiteX15" fmla="*/ 467649 w 1512255"/>
              <a:gd name="connsiteY15" fmla="*/ 2540208 h 2968432"/>
              <a:gd name="connsiteX16" fmla="*/ 895836 w 1512255"/>
              <a:gd name="connsiteY16" fmla="*/ 2112122 h 2968432"/>
              <a:gd name="connsiteX17" fmla="*/ 1162546 w 1512255"/>
              <a:gd name="connsiteY17" fmla="*/ 2205435 h 2968432"/>
              <a:gd name="connsiteX18" fmla="*/ 1362238 w 1512255"/>
              <a:gd name="connsiteY18" fmla="*/ 1975794 h 2968432"/>
              <a:gd name="connsiteX19" fmla="*/ 1145763 w 1512255"/>
              <a:gd name="connsiteY19" fmla="*/ 1508129 h 2968432"/>
              <a:gd name="connsiteX20" fmla="*/ 856374 w 1512255"/>
              <a:gd name="connsiteY20" fmla="*/ 1508129 h 2968432"/>
              <a:gd name="connsiteX21" fmla="*/ 428187 w 1512255"/>
              <a:gd name="connsiteY21" fmla="*/ 1916013 h 2968432"/>
              <a:gd name="connsiteX22" fmla="*/ 0 w 1512255"/>
              <a:gd name="connsiteY22" fmla="*/ 1487789 h 2968432"/>
              <a:gd name="connsiteX23" fmla="*/ 428187 w 1512255"/>
              <a:gd name="connsiteY23" fmla="*/ 1059703 h 2968432"/>
              <a:gd name="connsiteX24" fmla="*/ 1506467 w 1512255"/>
              <a:gd name="connsiteY24" fmla="*/ 905789 h 2968432"/>
              <a:gd name="connsiteX25" fmla="*/ 1506452 w 1512255"/>
              <a:gd name="connsiteY25" fmla="*/ 905795 h 2968432"/>
              <a:gd name="connsiteX26" fmla="*/ 1423246 w 1512255"/>
              <a:gd name="connsiteY26" fmla="*/ 955533 h 2968432"/>
              <a:gd name="connsiteX27" fmla="*/ 1423248 w 1512255"/>
              <a:gd name="connsiteY27" fmla="*/ 955531 h 2968432"/>
              <a:gd name="connsiteX28" fmla="*/ 1506450 w 1512255"/>
              <a:gd name="connsiteY28" fmla="*/ 905795 h 2968432"/>
              <a:gd name="connsiteX29" fmla="*/ 1506467 w 1512255"/>
              <a:gd name="connsiteY29" fmla="*/ 905789 h 2968432"/>
              <a:gd name="connsiteX30" fmla="*/ 1506467 w 1512255"/>
              <a:gd name="connsiteY30" fmla="*/ 905789 h 2968432"/>
              <a:gd name="connsiteX31" fmla="*/ 1512255 w 1512255"/>
              <a:gd name="connsiteY31" fmla="*/ 903678 h 2968432"/>
              <a:gd name="connsiteX32" fmla="*/ 1506467 w 1512255"/>
              <a:gd name="connsiteY32" fmla="*/ 905789 h 2968432"/>
              <a:gd name="connsiteX33" fmla="*/ 885063 w 1512255"/>
              <a:gd name="connsiteY33" fmla="*/ 0 h 2968432"/>
              <a:gd name="connsiteX34" fmla="*/ 1313137 w 1512255"/>
              <a:gd name="connsiteY34" fmla="*/ 428224 h 2968432"/>
              <a:gd name="connsiteX35" fmla="*/ 1203142 w 1512255"/>
              <a:gd name="connsiteY35" fmla="*/ 713935 h 2968432"/>
              <a:gd name="connsiteX36" fmla="*/ 1436399 w 1512255"/>
              <a:gd name="connsiteY36" fmla="*/ 942477 h 2968432"/>
              <a:gd name="connsiteX37" fmla="*/ 1436388 w 1512255"/>
              <a:gd name="connsiteY37" fmla="*/ 942488 h 2968432"/>
              <a:gd name="connsiteX38" fmla="*/ 1408845 w 1512255"/>
              <a:gd name="connsiteY38" fmla="*/ 966390 h 2968432"/>
              <a:gd name="connsiteX39" fmla="*/ 1408844 w 1512255"/>
              <a:gd name="connsiteY39" fmla="*/ 966390 h 2968432"/>
              <a:gd name="connsiteX40" fmla="*/ 1178081 w 1512255"/>
              <a:gd name="connsiteY40" fmla="*/ 740322 h 2968432"/>
              <a:gd name="connsiteX41" fmla="*/ 885063 w 1512255"/>
              <a:gd name="connsiteY41" fmla="*/ 856310 h 2968432"/>
              <a:gd name="connsiteX42" fmla="*/ 456876 w 1512255"/>
              <a:gd name="connsiteY42" fmla="*/ 428224 h 2968432"/>
              <a:gd name="connsiteX43" fmla="*/ 885063 w 1512255"/>
              <a:gd name="connsiteY43" fmla="*/ 0 h 2968432"/>
              <a:gd name="connsiteX0" fmla="*/ 428187 w 1506467"/>
              <a:gd name="connsiteY0" fmla="*/ 1059703 h 2968432"/>
              <a:gd name="connsiteX1" fmla="*/ 856374 w 1506467"/>
              <a:gd name="connsiteY1" fmla="*/ 1472260 h 2968432"/>
              <a:gd name="connsiteX2" fmla="*/ 1145763 w 1506467"/>
              <a:gd name="connsiteY2" fmla="*/ 1472260 h 2968432"/>
              <a:gd name="connsiteX3" fmla="*/ 1145764 w 1506467"/>
              <a:gd name="connsiteY3" fmla="*/ 1472260 h 2968432"/>
              <a:gd name="connsiteX4" fmla="*/ 1145764 w 1506467"/>
              <a:gd name="connsiteY4" fmla="*/ 1508128 h 2968432"/>
              <a:gd name="connsiteX5" fmla="*/ 1362239 w 1506467"/>
              <a:gd name="connsiteY5" fmla="*/ 1975794 h 2968432"/>
              <a:gd name="connsiteX6" fmla="*/ 1370028 w 1506467"/>
              <a:gd name="connsiteY6" fmla="*/ 1994222 h 2968432"/>
              <a:gd name="connsiteX7" fmla="*/ 1369335 w 1506467"/>
              <a:gd name="connsiteY7" fmla="*/ 1994028 h 2968432"/>
              <a:gd name="connsiteX8" fmla="*/ 1372129 w 1506467"/>
              <a:gd name="connsiteY8" fmla="*/ 1999193 h 2968432"/>
              <a:gd name="connsiteX9" fmla="*/ 1370028 w 1506467"/>
              <a:gd name="connsiteY9" fmla="*/ 1994222 h 2968432"/>
              <a:gd name="connsiteX10" fmla="*/ 1389681 w 1506467"/>
              <a:gd name="connsiteY10" fmla="*/ 1999706 h 2968432"/>
              <a:gd name="connsiteX11" fmla="*/ 1389680 w 1506467"/>
              <a:gd name="connsiteY11" fmla="*/ 1999706 h 2968432"/>
              <a:gd name="connsiteX12" fmla="*/ 1189988 w 1506467"/>
              <a:gd name="connsiteY12" fmla="*/ 2229348 h 2968432"/>
              <a:gd name="connsiteX13" fmla="*/ 1323910 w 1506467"/>
              <a:gd name="connsiteY13" fmla="*/ 2540208 h 2968432"/>
              <a:gd name="connsiteX14" fmla="*/ 895836 w 1506467"/>
              <a:gd name="connsiteY14" fmla="*/ 2968432 h 2968432"/>
              <a:gd name="connsiteX15" fmla="*/ 467649 w 1506467"/>
              <a:gd name="connsiteY15" fmla="*/ 2540208 h 2968432"/>
              <a:gd name="connsiteX16" fmla="*/ 895836 w 1506467"/>
              <a:gd name="connsiteY16" fmla="*/ 2112122 h 2968432"/>
              <a:gd name="connsiteX17" fmla="*/ 1162546 w 1506467"/>
              <a:gd name="connsiteY17" fmla="*/ 2205435 h 2968432"/>
              <a:gd name="connsiteX18" fmla="*/ 1362238 w 1506467"/>
              <a:gd name="connsiteY18" fmla="*/ 1975794 h 2968432"/>
              <a:gd name="connsiteX19" fmla="*/ 1145763 w 1506467"/>
              <a:gd name="connsiteY19" fmla="*/ 1508129 h 2968432"/>
              <a:gd name="connsiteX20" fmla="*/ 856374 w 1506467"/>
              <a:gd name="connsiteY20" fmla="*/ 1508129 h 2968432"/>
              <a:gd name="connsiteX21" fmla="*/ 428187 w 1506467"/>
              <a:gd name="connsiteY21" fmla="*/ 1916013 h 2968432"/>
              <a:gd name="connsiteX22" fmla="*/ 0 w 1506467"/>
              <a:gd name="connsiteY22" fmla="*/ 1487789 h 2968432"/>
              <a:gd name="connsiteX23" fmla="*/ 428187 w 1506467"/>
              <a:gd name="connsiteY23" fmla="*/ 1059703 h 2968432"/>
              <a:gd name="connsiteX24" fmla="*/ 1506467 w 1506467"/>
              <a:gd name="connsiteY24" fmla="*/ 905789 h 2968432"/>
              <a:gd name="connsiteX25" fmla="*/ 1506452 w 1506467"/>
              <a:gd name="connsiteY25" fmla="*/ 905795 h 2968432"/>
              <a:gd name="connsiteX26" fmla="*/ 1423246 w 1506467"/>
              <a:gd name="connsiteY26" fmla="*/ 955533 h 2968432"/>
              <a:gd name="connsiteX27" fmla="*/ 1423248 w 1506467"/>
              <a:gd name="connsiteY27" fmla="*/ 955531 h 2968432"/>
              <a:gd name="connsiteX28" fmla="*/ 1506450 w 1506467"/>
              <a:gd name="connsiteY28" fmla="*/ 905795 h 2968432"/>
              <a:gd name="connsiteX29" fmla="*/ 1506467 w 1506467"/>
              <a:gd name="connsiteY29" fmla="*/ 905789 h 2968432"/>
              <a:gd name="connsiteX30" fmla="*/ 885063 w 1506467"/>
              <a:gd name="connsiteY30" fmla="*/ 0 h 2968432"/>
              <a:gd name="connsiteX31" fmla="*/ 1313137 w 1506467"/>
              <a:gd name="connsiteY31" fmla="*/ 428224 h 2968432"/>
              <a:gd name="connsiteX32" fmla="*/ 1203142 w 1506467"/>
              <a:gd name="connsiteY32" fmla="*/ 713935 h 2968432"/>
              <a:gd name="connsiteX33" fmla="*/ 1436399 w 1506467"/>
              <a:gd name="connsiteY33" fmla="*/ 942477 h 2968432"/>
              <a:gd name="connsiteX34" fmla="*/ 1436388 w 1506467"/>
              <a:gd name="connsiteY34" fmla="*/ 942488 h 2968432"/>
              <a:gd name="connsiteX35" fmla="*/ 1408845 w 1506467"/>
              <a:gd name="connsiteY35" fmla="*/ 966390 h 2968432"/>
              <a:gd name="connsiteX36" fmla="*/ 1408844 w 1506467"/>
              <a:gd name="connsiteY36" fmla="*/ 966390 h 2968432"/>
              <a:gd name="connsiteX37" fmla="*/ 1178081 w 1506467"/>
              <a:gd name="connsiteY37" fmla="*/ 740322 h 2968432"/>
              <a:gd name="connsiteX38" fmla="*/ 885063 w 1506467"/>
              <a:gd name="connsiteY38" fmla="*/ 856310 h 2968432"/>
              <a:gd name="connsiteX39" fmla="*/ 456876 w 1506467"/>
              <a:gd name="connsiteY39" fmla="*/ 428224 h 2968432"/>
              <a:gd name="connsiteX40" fmla="*/ 885063 w 1506467"/>
              <a:gd name="connsiteY40" fmla="*/ 0 h 2968432"/>
              <a:gd name="connsiteX0" fmla="*/ 428187 w 1516851"/>
              <a:gd name="connsiteY0" fmla="*/ 1059703 h 2968432"/>
              <a:gd name="connsiteX1" fmla="*/ 856374 w 1516851"/>
              <a:gd name="connsiteY1" fmla="*/ 1472260 h 2968432"/>
              <a:gd name="connsiteX2" fmla="*/ 1145763 w 1516851"/>
              <a:gd name="connsiteY2" fmla="*/ 1472260 h 2968432"/>
              <a:gd name="connsiteX3" fmla="*/ 1145764 w 1516851"/>
              <a:gd name="connsiteY3" fmla="*/ 1472260 h 2968432"/>
              <a:gd name="connsiteX4" fmla="*/ 1145764 w 1516851"/>
              <a:gd name="connsiteY4" fmla="*/ 1508128 h 2968432"/>
              <a:gd name="connsiteX5" fmla="*/ 1362239 w 1516851"/>
              <a:gd name="connsiteY5" fmla="*/ 1975794 h 2968432"/>
              <a:gd name="connsiteX6" fmla="*/ 1370028 w 1516851"/>
              <a:gd name="connsiteY6" fmla="*/ 1994222 h 2968432"/>
              <a:gd name="connsiteX7" fmla="*/ 1369335 w 1516851"/>
              <a:gd name="connsiteY7" fmla="*/ 1994028 h 2968432"/>
              <a:gd name="connsiteX8" fmla="*/ 1372129 w 1516851"/>
              <a:gd name="connsiteY8" fmla="*/ 1999193 h 2968432"/>
              <a:gd name="connsiteX9" fmla="*/ 1370028 w 1516851"/>
              <a:gd name="connsiteY9" fmla="*/ 1994222 h 2968432"/>
              <a:gd name="connsiteX10" fmla="*/ 1389681 w 1516851"/>
              <a:gd name="connsiteY10" fmla="*/ 1999706 h 2968432"/>
              <a:gd name="connsiteX11" fmla="*/ 1389680 w 1516851"/>
              <a:gd name="connsiteY11" fmla="*/ 1999706 h 2968432"/>
              <a:gd name="connsiteX12" fmla="*/ 1189988 w 1516851"/>
              <a:gd name="connsiteY12" fmla="*/ 2229348 h 2968432"/>
              <a:gd name="connsiteX13" fmla="*/ 1323910 w 1516851"/>
              <a:gd name="connsiteY13" fmla="*/ 2540208 h 2968432"/>
              <a:gd name="connsiteX14" fmla="*/ 895836 w 1516851"/>
              <a:gd name="connsiteY14" fmla="*/ 2968432 h 2968432"/>
              <a:gd name="connsiteX15" fmla="*/ 467649 w 1516851"/>
              <a:gd name="connsiteY15" fmla="*/ 2540208 h 2968432"/>
              <a:gd name="connsiteX16" fmla="*/ 895836 w 1516851"/>
              <a:gd name="connsiteY16" fmla="*/ 2112122 h 2968432"/>
              <a:gd name="connsiteX17" fmla="*/ 1162546 w 1516851"/>
              <a:gd name="connsiteY17" fmla="*/ 2205435 h 2968432"/>
              <a:gd name="connsiteX18" fmla="*/ 1362238 w 1516851"/>
              <a:gd name="connsiteY18" fmla="*/ 1975794 h 2968432"/>
              <a:gd name="connsiteX19" fmla="*/ 1145763 w 1516851"/>
              <a:gd name="connsiteY19" fmla="*/ 1508129 h 2968432"/>
              <a:gd name="connsiteX20" fmla="*/ 856374 w 1516851"/>
              <a:gd name="connsiteY20" fmla="*/ 1508129 h 2968432"/>
              <a:gd name="connsiteX21" fmla="*/ 428187 w 1516851"/>
              <a:gd name="connsiteY21" fmla="*/ 1916013 h 2968432"/>
              <a:gd name="connsiteX22" fmla="*/ 0 w 1516851"/>
              <a:gd name="connsiteY22" fmla="*/ 1487789 h 2968432"/>
              <a:gd name="connsiteX23" fmla="*/ 428187 w 1516851"/>
              <a:gd name="connsiteY23" fmla="*/ 1059703 h 2968432"/>
              <a:gd name="connsiteX24" fmla="*/ 1506450 w 1516851"/>
              <a:gd name="connsiteY24" fmla="*/ 905795 h 2968432"/>
              <a:gd name="connsiteX25" fmla="*/ 1506452 w 1516851"/>
              <a:gd name="connsiteY25" fmla="*/ 905795 h 2968432"/>
              <a:gd name="connsiteX26" fmla="*/ 1423246 w 1516851"/>
              <a:gd name="connsiteY26" fmla="*/ 955533 h 2968432"/>
              <a:gd name="connsiteX27" fmla="*/ 1423248 w 1516851"/>
              <a:gd name="connsiteY27" fmla="*/ 955531 h 2968432"/>
              <a:gd name="connsiteX28" fmla="*/ 1506450 w 1516851"/>
              <a:gd name="connsiteY28" fmla="*/ 905795 h 2968432"/>
              <a:gd name="connsiteX29" fmla="*/ 885063 w 1516851"/>
              <a:gd name="connsiteY29" fmla="*/ 0 h 2968432"/>
              <a:gd name="connsiteX30" fmla="*/ 1313137 w 1516851"/>
              <a:gd name="connsiteY30" fmla="*/ 428224 h 2968432"/>
              <a:gd name="connsiteX31" fmla="*/ 1203142 w 1516851"/>
              <a:gd name="connsiteY31" fmla="*/ 713935 h 2968432"/>
              <a:gd name="connsiteX32" fmla="*/ 1436399 w 1516851"/>
              <a:gd name="connsiteY32" fmla="*/ 942477 h 2968432"/>
              <a:gd name="connsiteX33" fmla="*/ 1436388 w 1516851"/>
              <a:gd name="connsiteY33" fmla="*/ 942488 h 2968432"/>
              <a:gd name="connsiteX34" fmla="*/ 1408845 w 1516851"/>
              <a:gd name="connsiteY34" fmla="*/ 966390 h 2968432"/>
              <a:gd name="connsiteX35" fmla="*/ 1408844 w 1516851"/>
              <a:gd name="connsiteY35" fmla="*/ 966390 h 2968432"/>
              <a:gd name="connsiteX36" fmla="*/ 1178081 w 1516851"/>
              <a:gd name="connsiteY36" fmla="*/ 740322 h 2968432"/>
              <a:gd name="connsiteX37" fmla="*/ 885063 w 1516851"/>
              <a:gd name="connsiteY37" fmla="*/ 856310 h 2968432"/>
              <a:gd name="connsiteX38" fmla="*/ 456876 w 1516851"/>
              <a:gd name="connsiteY38" fmla="*/ 428224 h 2968432"/>
              <a:gd name="connsiteX39" fmla="*/ 885063 w 1516851"/>
              <a:gd name="connsiteY39" fmla="*/ 0 h 2968432"/>
              <a:gd name="connsiteX0" fmla="*/ 428187 w 1506452"/>
              <a:gd name="connsiteY0" fmla="*/ 1059703 h 2968432"/>
              <a:gd name="connsiteX1" fmla="*/ 856374 w 1506452"/>
              <a:gd name="connsiteY1" fmla="*/ 1472260 h 2968432"/>
              <a:gd name="connsiteX2" fmla="*/ 1145763 w 1506452"/>
              <a:gd name="connsiteY2" fmla="*/ 1472260 h 2968432"/>
              <a:gd name="connsiteX3" fmla="*/ 1145764 w 1506452"/>
              <a:gd name="connsiteY3" fmla="*/ 1472260 h 2968432"/>
              <a:gd name="connsiteX4" fmla="*/ 1145764 w 1506452"/>
              <a:gd name="connsiteY4" fmla="*/ 1508128 h 2968432"/>
              <a:gd name="connsiteX5" fmla="*/ 1362239 w 1506452"/>
              <a:gd name="connsiteY5" fmla="*/ 1975794 h 2968432"/>
              <a:gd name="connsiteX6" fmla="*/ 1370028 w 1506452"/>
              <a:gd name="connsiteY6" fmla="*/ 1994222 h 2968432"/>
              <a:gd name="connsiteX7" fmla="*/ 1369335 w 1506452"/>
              <a:gd name="connsiteY7" fmla="*/ 1994028 h 2968432"/>
              <a:gd name="connsiteX8" fmla="*/ 1372129 w 1506452"/>
              <a:gd name="connsiteY8" fmla="*/ 1999193 h 2968432"/>
              <a:gd name="connsiteX9" fmla="*/ 1370028 w 1506452"/>
              <a:gd name="connsiteY9" fmla="*/ 1994222 h 2968432"/>
              <a:gd name="connsiteX10" fmla="*/ 1389681 w 1506452"/>
              <a:gd name="connsiteY10" fmla="*/ 1999706 h 2968432"/>
              <a:gd name="connsiteX11" fmla="*/ 1389680 w 1506452"/>
              <a:gd name="connsiteY11" fmla="*/ 1999706 h 2968432"/>
              <a:gd name="connsiteX12" fmla="*/ 1189988 w 1506452"/>
              <a:gd name="connsiteY12" fmla="*/ 2229348 h 2968432"/>
              <a:gd name="connsiteX13" fmla="*/ 1323910 w 1506452"/>
              <a:gd name="connsiteY13" fmla="*/ 2540208 h 2968432"/>
              <a:gd name="connsiteX14" fmla="*/ 895836 w 1506452"/>
              <a:gd name="connsiteY14" fmla="*/ 2968432 h 2968432"/>
              <a:gd name="connsiteX15" fmla="*/ 467649 w 1506452"/>
              <a:gd name="connsiteY15" fmla="*/ 2540208 h 2968432"/>
              <a:gd name="connsiteX16" fmla="*/ 895836 w 1506452"/>
              <a:gd name="connsiteY16" fmla="*/ 2112122 h 2968432"/>
              <a:gd name="connsiteX17" fmla="*/ 1162546 w 1506452"/>
              <a:gd name="connsiteY17" fmla="*/ 2205435 h 2968432"/>
              <a:gd name="connsiteX18" fmla="*/ 1362238 w 1506452"/>
              <a:gd name="connsiteY18" fmla="*/ 1975794 h 2968432"/>
              <a:gd name="connsiteX19" fmla="*/ 1145763 w 1506452"/>
              <a:gd name="connsiteY19" fmla="*/ 1508129 h 2968432"/>
              <a:gd name="connsiteX20" fmla="*/ 856374 w 1506452"/>
              <a:gd name="connsiteY20" fmla="*/ 1508129 h 2968432"/>
              <a:gd name="connsiteX21" fmla="*/ 428187 w 1506452"/>
              <a:gd name="connsiteY21" fmla="*/ 1916013 h 2968432"/>
              <a:gd name="connsiteX22" fmla="*/ 0 w 1506452"/>
              <a:gd name="connsiteY22" fmla="*/ 1487789 h 2968432"/>
              <a:gd name="connsiteX23" fmla="*/ 428187 w 1506452"/>
              <a:gd name="connsiteY23" fmla="*/ 1059703 h 2968432"/>
              <a:gd name="connsiteX24" fmla="*/ 1423248 w 1506452"/>
              <a:gd name="connsiteY24" fmla="*/ 955531 h 2968432"/>
              <a:gd name="connsiteX25" fmla="*/ 1506452 w 1506452"/>
              <a:gd name="connsiteY25" fmla="*/ 905795 h 2968432"/>
              <a:gd name="connsiteX26" fmla="*/ 1423246 w 1506452"/>
              <a:gd name="connsiteY26" fmla="*/ 955533 h 2968432"/>
              <a:gd name="connsiteX27" fmla="*/ 1423248 w 1506452"/>
              <a:gd name="connsiteY27" fmla="*/ 955531 h 2968432"/>
              <a:gd name="connsiteX28" fmla="*/ 885063 w 1506452"/>
              <a:gd name="connsiteY28" fmla="*/ 0 h 2968432"/>
              <a:gd name="connsiteX29" fmla="*/ 1313137 w 1506452"/>
              <a:gd name="connsiteY29" fmla="*/ 428224 h 2968432"/>
              <a:gd name="connsiteX30" fmla="*/ 1203142 w 1506452"/>
              <a:gd name="connsiteY30" fmla="*/ 713935 h 2968432"/>
              <a:gd name="connsiteX31" fmla="*/ 1436399 w 1506452"/>
              <a:gd name="connsiteY31" fmla="*/ 942477 h 2968432"/>
              <a:gd name="connsiteX32" fmla="*/ 1436388 w 1506452"/>
              <a:gd name="connsiteY32" fmla="*/ 942488 h 2968432"/>
              <a:gd name="connsiteX33" fmla="*/ 1408845 w 1506452"/>
              <a:gd name="connsiteY33" fmla="*/ 966390 h 2968432"/>
              <a:gd name="connsiteX34" fmla="*/ 1408844 w 1506452"/>
              <a:gd name="connsiteY34" fmla="*/ 966390 h 2968432"/>
              <a:gd name="connsiteX35" fmla="*/ 1178081 w 1506452"/>
              <a:gd name="connsiteY35" fmla="*/ 740322 h 2968432"/>
              <a:gd name="connsiteX36" fmla="*/ 885063 w 1506452"/>
              <a:gd name="connsiteY36" fmla="*/ 856310 h 2968432"/>
              <a:gd name="connsiteX37" fmla="*/ 456876 w 1506452"/>
              <a:gd name="connsiteY37" fmla="*/ 428224 h 2968432"/>
              <a:gd name="connsiteX38" fmla="*/ 885063 w 1506452"/>
              <a:gd name="connsiteY38" fmla="*/ 0 h 2968432"/>
              <a:gd name="connsiteX0" fmla="*/ 428187 w 1436399"/>
              <a:gd name="connsiteY0" fmla="*/ 1059703 h 2968432"/>
              <a:gd name="connsiteX1" fmla="*/ 856374 w 1436399"/>
              <a:gd name="connsiteY1" fmla="*/ 1472260 h 2968432"/>
              <a:gd name="connsiteX2" fmla="*/ 1145763 w 1436399"/>
              <a:gd name="connsiteY2" fmla="*/ 1472260 h 2968432"/>
              <a:gd name="connsiteX3" fmla="*/ 1145764 w 1436399"/>
              <a:gd name="connsiteY3" fmla="*/ 1472260 h 2968432"/>
              <a:gd name="connsiteX4" fmla="*/ 1145764 w 1436399"/>
              <a:gd name="connsiteY4" fmla="*/ 1508128 h 2968432"/>
              <a:gd name="connsiteX5" fmla="*/ 1362239 w 1436399"/>
              <a:gd name="connsiteY5" fmla="*/ 1975794 h 2968432"/>
              <a:gd name="connsiteX6" fmla="*/ 1370028 w 1436399"/>
              <a:gd name="connsiteY6" fmla="*/ 1994222 h 2968432"/>
              <a:gd name="connsiteX7" fmla="*/ 1369335 w 1436399"/>
              <a:gd name="connsiteY7" fmla="*/ 1994028 h 2968432"/>
              <a:gd name="connsiteX8" fmla="*/ 1372129 w 1436399"/>
              <a:gd name="connsiteY8" fmla="*/ 1999193 h 2968432"/>
              <a:gd name="connsiteX9" fmla="*/ 1370028 w 1436399"/>
              <a:gd name="connsiteY9" fmla="*/ 1994222 h 2968432"/>
              <a:gd name="connsiteX10" fmla="*/ 1389681 w 1436399"/>
              <a:gd name="connsiteY10" fmla="*/ 1999706 h 2968432"/>
              <a:gd name="connsiteX11" fmla="*/ 1389680 w 1436399"/>
              <a:gd name="connsiteY11" fmla="*/ 1999706 h 2968432"/>
              <a:gd name="connsiteX12" fmla="*/ 1189988 w 1436399"/>
              <a:gd name="connsiteY12" fmla="*/ 2229348 h 2968432"/>
              <a:gd name="connsiteX13" fmla="*/ 1323910 w 1436399"/>
              <a:gd name="connsiteY13" fmla="*/ 2540208 h 2968432"/>
              <a:gd name="connsiteX14" fmla="*/ 895836 w 1436399"/>
              <a:gd name="connsiteY14" fmla="*/ 2968432 h 2968432"/>
              <a:gd name="connsiteX15" fmla="*/ 467649 w 1436399"/>
              <a:gd name="connsiteY15" fmla="*/ 2540208 h 2968432"/>
              <a:gd name="connsiteX16" fmla="*/ 895836 w 1436399"/>
              <a:gd name="connsiteY16" fmla="*/ 2112122 h 2968432"/>
              <a:gd name="connsiteX17" fmla="*/ 1162546 w 1436399"/>
              <a:gd name="connsiteY17" fmla="*/ 2205435 h 2968432"/>
              <a:gd name="connsiteX18" fmla="*/ 1362238 w 1436399"/>
              <a:gd name="connsiteY18" fmla="*/ 1975794 h 2968432"/>
              <a:gd name="connsiteX19" fmla="*/ 1145763 w 1436399"/>
              <a:gd name="connsiteY19" fmla="*/ 1508129 h 2968432"/>
              <a:gd name="connsiteX20" fmla="*/ 856374 w 1436399"/>
              <a:gd name="connsiteY20" fmla="*/ 1508129 h 2968432"/>
              <a:gd name="connsiteX21" fmla="*/ 428187 w 1436399"/>
              <a:gd name="connsiteY21" fmla="*/ 1916013 h 2968432"/>
              <a:gd name="connsiteX22" fmla="*/ 0 w 1436399"/>
              <a:gd name="connsiteY22" fmla="*/ 1487789 h 2968432"/>
              <a:gd name="connsiteX23" fmla="*/ 428187 w 1436399"/>
              <a:gd name="connsiteY23" fmla="*/ 1059703 h 2968432"/>
              <a:gd name="connsiteX24" fmla="*/ 1423248 w 1436399"/>
              <a:gd name="connsiteY24" fmla="*/ 955531 h 2968432"/>
              <a:gd name="connsiteX25" fmla="*/ 1423246 w 1436399"/>
              <a:gd name="connsiteY25" fmla="*/ 955533 h 2968432"/>
              <a:gd name="connsiteX26" fmla="*/ 1423248 w 1436399"/>
              <a:gd name="connsiteY26" fmla="*/ 955531 h 2968432"/>
              <a:gd name="connsiteX27" fmla="*/ 885063 w 1436399"/>
              <a:gd name="connsiteY27" fmla="*/ 0 h 2968432"/>
              <a:gd name="connsiteX28" fmla="*/ 1313137 w 1436399"/>
              <a:gd name="connsiteY28" fmla="*/ 428224 h 2968432"/>
              <a:gd name="connsiteX29" fmla="*/ 1203142 w 1436399"/>
              <a:gd name="connsiteY29" fmla="*/ 713935 h 2968432"/>
              <a:gd name="connsiteX30" fmla="*/ 1436399 w 1436399"/>
              <a:gd name="connsiteY30" fmla="*/ 942477 h 2968432"/>
              <a:gd name="connsiteX31" fmla="*/ 1436388 w 1436399"/>
              <a:gd name="connsiteY31" fmla="*/ 942488 h 2968432"/>
              <a:gd name="connsiteX32" fmla="*/ 1408845 w 1436399"/>
              <a:gd name="connsiteY32" fmla="*/ 966390 h 2968432"/>
              <a:gd name="connsiteX33" fmla="*/ 1408844 w 1436399"/>
              <a:gd name="connsiteY33" fmla="*/ 966390 h 2968432"/>
              <a:gd name="connsiteX34" fmla="*/ 1178081 w 1436399"/>
              <a:gd name="connsiteY34" fmla="*/ 740322 h 2968432"/>
              <a:gd name="connsiteX35" fmla="*/ 885063 w 1436399"/>
              <a:gd name="connsiteY35" fmla="*/ 856310 h 2968432"/>
              <a:gd name="connsiteX36" fmla="*/ 456876 w 1436399"/>
              <a:gd name="connsiteY36" fmla="*/ 428224 h 2968432"/>
              <a:gd name="connsiteX37" fmla="*/ 885063 w 1436399"/>
              <a:gd name="connsiteY37" fmla="*/ 0 h 2968432"/>
              <a:gd name="connsiteX0" fmla="*/ 428187 w 1436399"/>
              <a:gd name="connsiteY0" fmla="*/ 1059703 h 2968432"/>
              <a:gd name="connsiteX1" fmla="*/ 856374 w 1436399"/>
              <a:gd name="connsiteY1" fmla="*/ 1472260 h 2968432"/>
              <a:gd name="connsiteX2" fmla="*/ 1145763 w 1436399"/>
              <a:gd name="connsiteY2" fmla="*/ 1472260 h 2968432"/>
              <a:gd name="connsiteX3" fmla="*/ 1145764 w 1436399"/>
              <a:gd name="connsiteY3" fmla="*/ 1472260 h 2968432"/>
              <a:gd name="connsiteX4" fmla="*/ 1145764 w 1436399"/>
              <a:gd name="connsiteY4" fmla="*/ 1508128 h 2968432"/>
              <a:gd name="connsiteX5" fmla="*/ 1362239 w 1436399"/>
              <a:gd name="connsiteY5" fmla="*/ 1975794 h 2968432"/>
              <a:gd name="connsiteX6" fmla="*/ 1370028 w 1436399"/>
              <a:gd name="connsiteY6" fmla="*/ 1994222 h 2968432"/>
              <a:gd name="connsiteX7" fmla="*/ 1369335 w 1436399"/>
              <a:gd name="connsiteY7" fmla="*/ 1994028 h 2968432"/>
              <a:gd name="connsiteX8" fmla="*/ 1372129 w 1436399"/>
              <a:gd name="connsiteY8" fmla="*/ 1999193 h 2968432"/>
              <a:gd name="connsiteX9" fmla="*/ 1389681 w 1436399"/>
              <a:gd name="connsiteY9" fmla="*/ 1999706 h 2968432"/>
              <a:gd name="connsiteX10" fmla="*/ 1389680 w 1436399"/>
              <a:gd name="connsiteY10" fmla="*/ 1999706 h 2968432"/>
              <a:gd name="connsiteX11" fmla="*/ 1189988 w 1436399"/>
              <a:gd name="connsiteY11" fmla="*/ 2229348 h 2968432"/>
              <a:gd name="connsiteX12" fmla="*/ 1323910 w 1436399"/>
              <a:gd name="connsiteY12" fmla="*/ 2540208 h 2968432"/>
              <a:gd name="connsiteX13" fmla="*/ 895836 w 1436399"/>
              <a:gd name="connsiteY13" fmla="*/ 2968432 h 2968432"/>
              <a:gd name="connsiteX14" fmla="*/ 467649 w 1436399"/>
              <a:gd name="connsiteY14" fmla="*/ 2540208 h 2968432"/>
              <a:gd name="connsiteX15" fmla="*/ 895836 w 1436399"/>
              <a:gd name="connsiteY15" fmla="*/ 2112122 h 2968432"/>
              <a:gd name="connsiteX16" fmla="*/ 1162546 w 1436399"/>
              <a:gd name="connsiteY16" fmla="*/ 2205435 h 2968432"/>
              <a:gd name="connsiteX17" fmla="*/ 1362238 w 1436399"/>
              <a:gd name="connsiteY17" fmla="*/ 1975794 h 2968432"/>
              <a:gd name="connsiteX18" fmla="*/ 1145763 w 1436399"/>
              <a:gd name="connsiteY18" fmla="*/ 1508129 h 2968432"/>
              <a:gd name="connsiteX19" fmla="*/ 856374 w 1436399"/>
              <a:gd name="connsiteY19" fmla="*/ 1508129 h 2968432"/>
              <a:gd name="connsiteX20" fmla="*/ 428187 w 1436399"/>
              <a:gd name="connsiteY20" fmla="*/ 1916013 h 2968432"/>
              <a:gd name="connsiteX21" fmla="*/ 0 w 1436399"/>
              <a:gd name="connsiteY21" fmla="*/ 1487789 h 2968432"/>
              <a:gd name="connsiteX22" fmla="*/ 428187 w 1436399"/>
              <a:gd name="connsiteY22" fmla="*/ 1059703 h 2968432"/>
              <a:gd name="connsiteX23" fmla="*/ 1423248 w 1436399"/>
              <a:gd name="connsiteY23" fmla="*/ 955531 h 2968432"/>
              <a:gd name="connsiteX24" fmla="*/ 1423246 w 1436399"/>
              <a:gd name="connsiteY24" fmla="*/ 955533 h 2968432"/>
              <a:gd name="connsiteX25" fmla="*/ 1423248 w 1436399"/>
              <a:gd name="connsiteY25" fmla="*/ 955531 h 2968432"/>
              <a:gd name="connsiteX26" fmla="*/ 885063 w 1436399"/>
              <a:gd name="connsiteY26" fmla="*/ 0 h 2968432"/>
              <a:gd name="connsiteX27" fmla="*/ 1313137 w 1436399"/>
              <a:gd name="connsiteY27" fmla="*/ 428224 h 2968432"/>
              <a:gd name="connsiteX28" fmla="*/ 1203142 w 1436399"/>
              <a:gd name="connsiteY28" fmla="*/ 713935 h 2968432"/>
              <a:gd name="connsiteX29" fmla="*/ 1436399 w 1436399"/>
              <a:gd name="connsiteY29" fmla="*/ 942477 h 2968432"/>
              <a:gd name="connsiteX30" fmla="*/ 1436388 w 1436399"/>
              <a:gd name="connsiteY30" fmla="*/ 942488 h 2968432"/>
              <a:gd name="connsiteX31" fmla="*/ 1408845 w 1436399"/>
              <a:gd name="connsiteY31" fmla="*/ 966390 h 2968432"/>
              <a:gd name="connsiteX32" fmla="*/ 1408844 w 1436399"/>
              <a:gd name="connsiteY32" fmla="*/ 966390 h 2968432"/>
              <a:gd name="connsiteX33" fmla="*/ 1178081 w 1436399"/>
              <a:gd name="connsiteY33" fmla="*/ 740322 h 2968432"/>
              <a:gd name="connsiteX34" fmla="*/ 885063 w 1436399"/>
              <a:gd name="connsiteY34" fmla="*/ 856310 h 2968432"/>
              <a:gd name="connsiteX35" fmla="*/ 456876 w 1436399"/>
              <a:gd name="connsiteY35" fmla="*/ 428224 h 2968432"/>
              <a:gd name="connsiteX36" fmla="*/ 885063 w 1436399"/>
              <a:gd name="connsiteY36" fmla="*/ 0 h 2968432"/>
              <a:gd name="connsiteX0" fmla="*/ 428187 w 1436399"/>
              <a:gd name="connsiteY0" fmla="*/ 1059703 h 2968432"/>
              <a:gd name="connsiteX1" fmla="*/ 856374 w 1436399"/>
              <a:gd name="connsiteY1" fmla="*/ 1472260 h 2968432"/>
              <a:gd name="connsiteX2" fmla="*/ 1145763 w 1436399"/>
              <a:gd name="connsiteY2" fmla="*/ 1472260 h 2968432"/>
              <a:gd name="connsiteX3" fmla="*/ 1145764 w 1436399"/>
              <a:gd name="connsiteY3" fmla="*/ 1472260 h 2968432"/>
              <a:gd name="connsiteX4" fmla="*/ 1145764 w 1436399"/>
              <a:gd name="connsiteY4" fmla="*/ 1508128 h 2968432"/>
              <a:gd name="connsiteX5" fmla="*/ 1362239 w 1436399"/>
              <a:gd name="connsiteY5" fmla="*/ 1975794 h 2968432"/>
              <a:gd name="connsiteX6" fmla="*/ 1370028 w 1436399"/>
              <a:gd name="connsiteY6" fmla="*/ 1994222 h 2968432"/>
              <a:gd name="connsiteX7" fmla="*/ 1369335 w 1436399"/>
              <a:gd name="connsiteY7" fmla="*/ 1994028 h 2968432"/>
              <a:gd name="connsiteX8" fmla="*/ 1389681 w 1436399"/>
              <a:gd name="connsiteY8" fmla="*/ 1999706 h 2968432"/>
              <a:gd name="connsiteX9" fmla="*/ 1389680 w 1436399"/>
              <a:gd name="connsiteY9" fmla="*/ 1999706 h 2968432"/>
              <a:gd name="connsiteX10" fmla="*/ 1189988 w 1436399"/>
              <a:gd name="connsiteY10" fmla="*/ 2229348 h 2968432"/>
              <a:gd name="connsiteX11" fmla="*/ 1323910 w 1436399"/>
              <a:gd name="connsiteY11" fmla="*/ 2540208 h 2968432"/>
              <a:gd name="connsiteX12" fmla="*/ 895836 w 1436399"/>
              <a:gd name="connsiteY12" fmla="*/ 2968432 h 2968432"/>
              <a:gd name="connsiteX13" fmla="*/ 467649 w 1436399"/>
              <a:gd name="connsiteY13" fmla="*/ 2540208 h 2968432"/>
              <a:gd name="connsiteX14" fmla="*/ 895836 w 1436399"/>
              <a:gd name="connsiteY14" fmla="*/ 2112122 h 2968432"/>
              <a:gd name="connsiteX15" fmla="*/ 1162546 w 1436399"/>
              <a:gd name="connsiteY15" fmla="*/ 2205435 h 2968432"/>
              <a:gd name="connsiteX16" fmla="*/ 1362238 w 1436399"/>
              <a:gd name="connsiteY16" fmla="*/ 1975794 h 2968432"/>
              <a:gd name="connsiteX17" fmla="*/ 1145763 w 1436399"/>
              <a:gd name="connsiteY17" fmla="*/ 1508129 h 2968432"/>
              <a:gd name="connsiteX18" fmla="*/ 856374 w 1436399"/>
              <a:gd name="connsiteY18" fmla="*/ 1508129 h 2968432"/>
              <a:gd name="connsiteX19" fmla="*/ 428187 w 1436399"/>
              <a:gd name="connsiteY19" fmla="*/ 1916013 h 2968432"/>
              <a:gd name="connsiteX20" fmla="*/ 0 w 1436399"/>
              <a:gd name="connsiteY20" fmla="*/ 1487789 h 2968432"/>
              <a:gd name="connsiteX21" fmla="*/ 428187 w 1436399"/>
              <a:gd name="connsiteY21" fmla="*/ 1059703 h 2968432"/>
              <a:gd name="connsiteX22" fmla="*/ 1423248 w 1436399"/>
              <a:gd name="connsiteY22" fmla="*/ 955531 h 2968432"/>
              <a:gd name="connsiteX23" fmla="*/ 1423246 w 1436399"/>
              <a:gd name="connsiteY23" fmla="*/ 955533 h 2968432"/>
              <a:gd name="connsiteX24" fmla="*/ 1423248 w 1436399"/>
              <a:gd name="connsiteY24" fmla="*/ 955531 h 2968432"/>
              <a:gd name="connsiteX25" fmla="*/ 885063 w 1436399"/>
              <a:gd name="connsiteY25" fmla="*/ 0 h 2968432"/>
              <a:gd name="connsiteX26" fmla="*/ 1313137 w 1436399"/>
              <a:gd name="connsiteY26" fmla="*/ 428224 h 2968432"/>
              <a:gd name="connsiteX27" fmla="*/ 1203142 w 1436399"/>
              <a:gd name="connsiteY27" fmla="*/ 713935 h 2968432"/>
              <a:gd name="connsiteX28" fmla="*/ 1436399 w 1436399"/>
              <a:gd name="connsiteY28" fmla="*/ 942477 h 2968432"/>
              <a:gd name="connsiteX29" fmla="*/ 1436388 w 1436399"/>
              <a:gd name="connsiteY29" fmla="*/ 942488 h 2968432"/>
              <a:gd name="connsiteX30" fmla="*/ 1408845 w 1436399"/>
              <a:gd name="connsiteY30" fmla="*/ 966390 h 2968432"/>
              <a:gd name="connsiteX31" fmla="*/ 1408844 w 1436399"/>
              <a:gd name="connsiteY31" fmla="*/ 966390 h 2968432"/>
              <a:gd name="connsiteX32" fmla="*/ 1178081 w 1436399"/>
              <a:gd name="connsiteY32" fmla="*/ 740322 h 2968432"/>
              <a:gd name="connsiteX33" fmla="*/ 885063 w 1436399"/>
              <a:gd name="connsiteY33" fmla="*/ 856310 h 2968432"/>
              <a:gd name="connsiteX34" fmla="*/ 456876 w 1436399"/>
              <a:gd name="connsiteY34" fmla="*/ 428224 h 2968432"/>
              <a:gd name="connsiteX35" fmla="*/ 885063 w 1436399"/>
              <a:gd name="connsiteY35" fmla="*/ 0 h 2968432"/>
              <a:gd name="connsiteX0" fmla="*/ 428187 w 1436399"/>
              <a:gd name="connsiteY0" fmla="*/ 1059703 h 2968432"/>
              <a:gd name="connsiteX1" fmla="*/ 856374 w 1436399"/>
              <a:gd name="connsiteY1" fmla="*/ 1472260 h 2968432"/>
              <a:gd name="connsiteX2" fmla="*/ 1145763 w 1436399"/>
              <a:gd name="connsiteY2" fmla="*/ 1472260 h 2968432"/>
              <a:gd name="connsiteX3" fmla="*/ 1145764 w 1436399"/>
              <a:gd name="connsiteY3" fmla="*/ 1472260 h 2968432"/>
              <a:gd name="connsiteX4" fmla="*/ 1145764 w 1436399"/>
              <a:gd name="connsiteY4" fmla="*/ 1508128 h 2968432"/>
              <a:gd name="connsiteX5" fmla="*/ 1362239 w 1436399"/>
              <a:gd name="connsiteY5" fmla="*/ 1975794 h 2968432"/>
              <a:gd name="connsiteX6" fmla="*/ 1370028 w 1436399"/>
              <a:gd name="connsiteY6" fmla="*/ 1994222 h 2968432"/>
              <a:gd name="connsiteX7" fmla="*/ 1389681 w 1436399"/>
              <a:gd name="connsiteY7" fmla="*/ 1999706 h 2968432"/>
              <a:gd name="connsiteX8" fmla="*/ 1389680 w 1436399"/>
              <a:gd name="connsiteY8" fmla="*/ 1999706 h 2968432"/>
              <a:gd name="connsiteX9" fmla="*/ 1189988 w 1436399"/>
              <a:gd name="connsiteY9" fmla="*/ 2229348 h 2968432"/>
              <a:gd name="connsiteX10" fmla="*/ 1323910 w 1436399"/>
              <a:gd name="connsiteY10" fmla="*/ 2540208 h 2968432"/>
              <a:gd name="connsiteX11" fmla="*/ 895836 w 1436399"/>
              <a:gd name="connsiteY11" fmla="*/ 2968432 h 2968432"/>
              <a:gd name="connsiteX12" fmla="*/ 467649 w 1436399"/>
              <a:gd name="connsiteY12" fmla="*/ 2540208 h 2968432"/>
              <a:gd name="connsiteX13" fmla="*/ 895836 w 1436399"/>
              <a:gd name="connsiteY13" fmla="*/ 2112122 h 2968432"/>
              <a:gd name="connsiteX14" fmla="*/ 1162546 w 1436399"/>
              <a:gd name="connsiteY14" fmla="*/ 2205435 h 2968432"/>
              <a:gd name="connsiteX15" fmla="*/ 1362238 w 1436399"/>
              <a:gd name="connsiteY15" fmla="*/ 1975794 h 2968432"/>
              <a:gd name="connsiteX16" fmla="*/ 1145763 w 1436399"/>
              <a:gd name="connsiteY16" fmla="*/ 1508129 h 2968432"/>
              <a:gd name="connsiteX17" fmla="*/ 856374 w 1436399"/>
              <a:gd name="connsiteY17" fmla="*/ 1508129 h 2968432"/>
              <a:gd name="connsiteX18" fmla="*/ 428187 w 1436399"/>
              <a:gd name="connsiteY18" fmla="*/ 1916013 h 2968432"/>
              <a:gd name="connsiteX19" fmla="*/ 0 w 1436399"/>
              <a:gd name="connsiteY19" fmla="*/ 1487789 h 2968432"/>
              <a:gd name="connsiteX20" fmla="*/ 428187 w 1436399"/>
              <a:gd name="connsiteY20" fmla="*/ 1059703 h 2968432"/>
              <a:gd name="connsiteX21" fmla="*/ 1423248 w 1436399"/>
              <a:gd name="connsiteY21" fmla="*/ 955531 h 2968432"/>
              <a:gd name="connsiteX22" fmla="*/ 1423246 w 1436399"/>
              <a:gd name="connsiteY22" fmla="*/ 955533 h 2968432"/>
              <a:gd name="connsiteX23" fmla="*/ 1423248 w 1436399"/>
              <a:gd name="connsiteY23" fmla="*/ 955531 h 2968432"/>
              <a:gd name="connsiteX24" fmla="*/ 885063 w 1436399"/>
              <a:gd name="connsiteY24" fmla="*/ 0 h 2968432"/>
              <a:gd name="connsiteX25" fmla="*/ 1313137 w 1436399"/>
              <a:gd name="connsiteY25" fmla="*/ 428224 h 2968432"/>
              <a:gd name="connsiteX26" fmla="*/ 1203142 w 1436399"/>
              <a:gd name="connsiteY26" fmla="*/ 713935 h 2968432"/>
              <a:gd name="connsiteX27" fmla="*/ 1436399 w 1436399"/>
              <a:gd name="connsiteY27" fmla="*/ 942477 h 2968432"/>
              <a:gd name="connsiteX28" fmla="*/ 1436388 w 1436399"/>
              <a:gd name="connsiteY28" fmla="*/ 942488 h 2968432"/>
              <a:gd name="connsiteX29" fmla="*/ 1408845 w 1436399"/>
              <a:gd name="connsiteY29" fmla="*/ 966390 h 2968432"/>
              <a:gd name="connsiteX30" fmla="*/ 1408844 w 1436399"/>
              <a:gd name="connsiteY30" fmla="*/ 966390 h 2968432"/>
              <a:gd name="connsiteX31" fmla="*/ 1178081 w 1436399"/>
              <a:gd name="connsiteY31" fmla="*/ 740322 h 2968432"/>
              <a:gd name="connsiteX32" fmla="*/ 885063 w 1436399"/>
              <a:gd name="connsiteY32" fmla="*/ 856310 h 2968432"/>
              <a:gd name="connsiteX33" fmla="*/ 456876 w 1436399"/>
              <a:gd name="connsiteY33" fmla="*/ 428224 h 2968432"/>
              <a:gd name="connsiteX34" fmla="*/ 885063 w 1436399"/>
              <a:gd name="connsiteY34" fmla="*/ 0 h 2968432"/>
              <a:gd name="connsiteX0" fmla="*/ 428187 w 1436399"/>
              <a:gd name="connsiteY0" fmla="*/ 1059703 h 2968432"/>
              <a:gd name="connsiteX1" fmla="*/ 856374 w 1436399"/>
              <a:gd name="connsiteY1" fmla="*/ 1472260 h 2968432"/>
              <a:gd name="connsiteX2" fmla="*/ 1145763 w 1436399"/>
              <a:gd name="connsiteY2" fmla="*/ 1472260 h 2968432"/>
              <a:gd name="connsiteX3" fmla="*/ 1145764 w 1436399"/>
              <a:gd name="connsiteY3" fmla="*/ 1472260 h 2968432"/>
              <a:gd name="connsiteX4" fmla="*/ 1145764 w 1436399"/>
              <a:gd name="connsiteY4" fmla="*/ 1508128 h 2968432"/>
              <a:gd name="connsiteX5" fmla="*/ 1362239 w 1436399"/>
              <a:gd name="connsiteY5" fmla="*/ 1975794 h 2968432"/>
              <a:gd name="connsiteX6" fmla="*/ 1389681 w 1436399"/>
              <a:gd name="connsiteY6" fmla="*/ 1999706 h 2968432"/>
              <a:gd name="connsiteX7" fmla="*/ 1389680 w 1436399"/>
              <a:gd name="connsiteY7" fmla="*/ 1999706 h 2968432"/>
              <a:gd name="connsiteX8" fmla="*/ 1189988 w 1436399"/>
              <a:gd name="connsiteY8" fmla="*/ 2229348 h 2968432"/>
              <a:gd name="connsiteX9" fmla="*/ 1323910 w 1436399"/>
              <a:gd name="connsiteY9" fmla="*/ 2540208 h 2968432"/>
              <a:gd name="connsiteX10" fmla="*/ 895836 w 1436399"/>
              <a:gd name="connsiteY10" fmla="*/ 2968432 h 2968432"/>
              <a:gd name="connsiteX11" fmla="*/ 467649 w 1436399"/>
              <a:gd name="connsiteY11" fmla="*/ 2540208 h 2968432"/>
              <a:gd name="connsiteX12" fmla="*/ 895836 w 1436399"/>
              <a:gd name="connsiteY12" fmla="*/ 2112122 h 2968432"/>
              <a:gd name="connsiteX13" fmla="*/ 1162546 w 1436399"/>
              <a:gd name="connsiteY13" fmla="*/ 2205435 h 2968432"/>
              <a:gd name="connsiteX14" fmla="*/ 1362238 w 1436399"/>
              <a:gd name="connsiteY14" fmla="*/ 1975794 h 2968432"/>
              <a:gd name="connsiteX15" fmla="*/ 1145763 w 1436399"/>
              <a:gd name="connsiteY15" fmla="*/ 1508129 h 2968432"/>
              <a:gd name="connsiteX16" fmla="*/ 856374 w 1436399"/>
              <a:gd name="connsiteY16" fmla="*/ 1508129 h 2968432"/>
              <a:gd name="connsiteX17" fmla="*/ 428187 w 1436399"/>
              <a:gd name="connsiteY17" fmla="*/ 1916013 h 2968432"/>
              <a:gd name="connsiteX18" fmla="*/ 0 w 1436399"/>
              <a:gd name="connsiteY18" fmla="*/ 1487789 h 2968432"/>
              <a:gd name="connsiteX19" fmla="*/ 428187 w 1436399"/>
              <a:gd name="connsiteY19" fmla="*/ 1059703 h 2968432"/>
              <a:gd name="connsiteX20" fmla="*/ 1423248 w 1436399"/>
              <a:gd name="connsiteY20" fmla="*/ 955531 h 2968432"/>
              <a:gd name="connsiteX21" fmla="*/ 1423246 w 1436399"/>
              <a:gd name="connsiteY21" fmla="*/ 955533 h 2968432"/>
              <a:gd name="connsiteX22" fmla="*/ 1423248 w 1436399"/>
              <a:gd name="connsiteY22" fmla="*/ 955531 h 2968432"/>
              <a:gd name="connsiteX23" fmla="*/ 885063 w 1436399"/>
              <a:gd name="connsiteY23" fmla="*/ 0 h 2968432"/>
              <a:gd name="connsiteX24" fmla="*/ 1313137 w 1436399"/>
              <a:gd name="connsiteY24" fmla="*/ 428224 h 2968432"/>
              <a:gd name="connsiteX25" fmla="*/ 1203142 w 1436399"/>
              <a:gd name="connsiteY25" fmla="*/ 713935 h 2968432"/>
              <a:gd name="connsiteX26" fmla="*/ 1436399 w 1436399"/>
              <a:gd name="connsiteY26" fmla="*/ 942477 h 2968432"/>
              <a:gd name="connsiteX27" fmla="*/ 1436388 w 1436399"/>
              <a:gd name="connsiteY27" fmla="*/ 942488 h 2968432"/>
              <a:gd name="connsiteX28" fmla="*/ 1408845 w 1436399"/>
              <a:gd name="connsiteY28" fmla="*/ 966390 h 2968432"/>
              <a:gd name="connsiteX29" fmla="*/ 1408844 w 1436399"/>
              <a:gd name="connsiteY29" fmla="*/ 966390 h 2968432"/>
              <a:gd name="connsiteX30" fmla="*/ 1178081 w 1436399"/>
              <a:gd name="connsiteY30" fmla="*/ 740322 h 2968432"/>
              <a:gd name="connsiteX31" fmla="*/ 885063 w 1436399"/>
              <a:gd name="connsiteY31" fmla="*/ 856310 h 2968432"/>
              <a:gd name="connsiteX32" fmla="*/ 456876 w 1436399"/>
              <a:gd name="connsiteY32" fmla="*/ 428224 h 2968432"/>
              <a:gd name="connsiteX33" fmla="*/ 885063 w 1436399"/>
              <a:gd name="connsiteY33" fmla="*/ 0 h 2968432"/>
              <a:gd name="connsiteX0" fmla="*/ 428187 w 1436399"/>
              <a:gd name="connsiteY0" fmla="*/ 1059703 h 2968432"/>
              <a:gd name="connsiteX1" fmla="*/ 856374 w 1436399"/>
              <a:gd name="connsiteY1" fmla="*/ 1472260 h 2968432"/>
              <a:gd name="connsiteX2" fmla="*/ 1145763 w 1436399"/>
              <a:gd name="connsiteY2" fmla="*/ 1472260 h 2968432"/>
              <a:gd name="connsiteX3" fmla="*/ 1145764 w 1436399"/>
              <a:gd name="connsiteY3" fmla="*/ 1472260 h 2968432"/>
              <a:gd name="connsiteX4" fmla="*/ 1145764 w 1436399"/>
              <a:gd name="connsiteY4" fmla="*/ 1508128 h 2968432"/>
              <a:gd name="connsiteX5" fmla="*/ 1362239 w 1436399"/>
              <a:gd name="connsiteY5" fmla="*/ 1975794 h 2968432"/>
              <a:gd name="connsiteX6" fmla="*/ 1389681 w 1436399"/>
              <a:gd name="connsiteY6" fmla="*/ 1999706 h 2968432"/>
              <a:gd name="connsiteX7" fmla="*/ 1389680 w 1436399"/>
              <a:gd name="connsiteY7" fmla="*/ 1999706 h 2968432"/>
              <a:gd name="connsiteX8" fmla="*/ 1189988 w 1436399"/>
              <a:gd name="connsiteY8" fmla="*/ 2229348 h 2968432"/>
              <a:gd name="connsiteX9" fmla="*/ 1323910 w 1436399"/>
              <a:gd name="connsiteY9" fmla="*/ 2540208 h 2968432"/>
              <a:gd name="connsiteX10" fmla="*/ 895836 w 1436399"/>
              <a:gd name="connsiteY10" fmla="*/ 2968432 h 2968432"/>
              <a:gd name="connsiteX11" fmla="*/ 467649 w 1436399"/>
              <a:gd name="connsiteY11" fmla="*/ 2540208 h 2968432"/>
              <a:gd name="connsiteX12" fmla="*/ 895836 w 1436399"/>
              <a:gd name="connsiteY12" fmla="*/ 2112122 h 2968432"/>
              <a:gd name="connsiteX13" fmla="*/ 1162546 w 1436399"/>
              <a:gd name="connsiteY13" fmla="*/ 2205435 h 2968432"/>
              <a:gd name="connsiteX14" fmla="*/ 1362238 w 1436399"/>
              <a:gd name="connsiteY14" fmla="*/ 1975794 h 2968432"/>
              <a:gd name="connsiteX15" fmla="*/ 1145763 w 1436399"/>
              <a:gd name="connsiteY15" fmla="*/ 1508129 h 2968432"/>
              <a:gd name="connsiteX16" fmla="*/ 856374 w 1436399"/>
              <a:gd name="connsiteY16" fmla="*/ 1508129 h 2968432"/>
              <a:gd name="connsiteX17" fmla="*/ 428187 w 1436399"/>
              <a:gd name="connsiteY17" fmla="*/ 1916013 h 2968432"/>
              <a:gd name="connsiteX18" fmla="*/ 0 w 1436399"/>
              <a:gd name="connsiteY18" fmla="*/ 1487789 h 2968432"/>
              <a:gd name="connsiteX19" fmla="*/ 428187 w 1436399"/>
              <a:gd name="connsiteY19" fmla="*/ 1059703 h 2968432"/>
              <a:gd name="connsiteX20" fmla="*/ 1423248 w 1436399"/>
              <a:gd name="connsiteY20" fmla="*/ 955531 h 2968432"/>
              <a:gd name="connsiteX21" fmla="*/ 1423246 w 1436399"/>
              <a:gd name="connsiteY21" fmla="*/ 955533 h 2968432"/>
              <a:gd name="connsiteX22" fmla="*/ 1423248 w 1436399"/>
              <a:gd name="connsiteY22" fmla="*/ 955531 h 2968432"/>
              <a:gd name="connsiteX23" fmla="*/ 885063 w 1436399"/>
              <a:gd name="connsiteY23" fmla="*/ 0 h 2968432"/>
              <a:gd name="connsiteX24" fmla="*/ 1313137 w 1436399"/>
              <a:gd name="connsiteY24" fmla="*/ 428224 h 2968432"/>
              <a:gd name="connsiteX25" fmla="*/ 1203142 w 1436399"/>
              <a:gd name="connsiteY25" fmla="*/ 713935 h 2968432"/>
              <a:gd name="connsiteX26" fmla="*/ 1436399 w 1436399"/>
              <a:gd name="connsiteY26" fmla="*/ 942477 h 2968432"/>
              <a:gd name="connsiteX27" fmla="*/ 1436388 w 1436399"/>
              <a:gd name="connsiteY27" fmla="*/ 942488 h 2968432"/>
              <a:gd name="connsiteX28" fmla="*/ 1408845 w 1436399"/>
              <a:gd name="connsiteY28" fmla="*/ 966390 h 2968432"/>
              <a:gd name="connsiteX29" fmla="*/ 1408844 w 1436399"/>
              <a:gd name="connsiteY29" fmla="*/ 966390 h 2968432"/>
              <a:gd name="connsiteX30" fmla="*/ 1178081 w 1436399"/>
              <a:gd name="connsiteY30" fmla="*/ 740322 h 2968432"/>
              <a:gd name="connsiteX31" fmla="*/ 885063 w 1436399"/>
              <a:gd name="connsiteY31" fmla="*/ 856310 h 2968432"/>
              <a:gd name="connsiteX32" fmla="*/ 456876 w 1436399"/>
              <a:gd name="connsiteY32" fmla="*/ 428224 h 2968432"/>
              <a:gd name="connsiteX33" fmla="*/ 885063 w 1436399"/>
              <a:gd name="connsiteY33" fmla="*/ 0 h 296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6399" h="2968432">
                <a:moveTo>
                  <a:pt x="428187" y="1059703"/>
                </a:moveTo>
                <a:cubicBezTo>
                  <a:pt x="660197" y="1059703"/>
                  <a:pt x="847983" y="1242619"/>
                  <a:pt x="856374" y="1472260"/>
                </a:cubicBezTo>
                <a:lnTo>
                  <a:pt x="1145763" y="1472260"/>
                </a:lnTo>
                <a:cubicBezTo>
                  <a:pt x="1193995" y="1472260"/>
                  <a:pt x="1145764" y="1466282"/>
                  <a:pt x="1145764" y="1472260"/>
                </a:cubicBezTo>
                <a:lnTo>
                  <a:pt x="1145764" y="1508128"/>
                </a:lnTo>
                <a:cubicBezTo>
                  <a:pt x="1150527" y="1693518"/>
                  <a:pt x="1233080" y="1859805"/>
                  <a:pt x="1362239" y="1975794"/>
                </a:cubicBezTo>
                <a:lnTo>
                  <a:pt x="1389681" y="1999706"/>
                </a:lnTo>
                <a:cubicBezTo>
                  <a:pt x="1392956" y="2000620"/>
                  <a:pt x="1391212" y="2002707"/>
                  <a:pt x="1389680" y="1999706"/>
                </a:cubicBezTo>
                <a:lnTo>
                  <a:pt x="1189988" y="2229348"/>
                </a:lnTo>
                <a:cubicBezTo>
                  <a:pt x="1272541" y="2306994"/>
                  <a:pt x="1323910" y="2417073"/>
                  <a:pt x="1323910" y="2540208"/>
                </a:cubicBezTo>
                <a:cubicBezTo>
                  <a:pt x="1323910" y="2777133"/>
                  <a:pt x="1132609" y="2968432"/>
                  <a:pt x="895836" y="2968432"/>
                </a:cubicBezTo>
                <a:cubicBezTo>
                  <a:pt x="658950" y="2968432"/>
                  <a:pt x="467649" y="2777133"/>
                  <a:pt x="467649" y="2540208"/>
                </a:cubicBezTo>
                <a:cubicBezTo>
                  <a:pt x="467649" y="2303421"/>
                  <a:pt x="658950" y="2112122"/>
                  <a:pt x="895836" y="2112122"/>
                </a:cubicBezTo>
                <a:cubicBezTo>
                  <a:pt x="996306" y="2112122"/>
                  <a:pt x="1089518" y="2146754"/>
                  <a:pt x="1162546" y="2205435"/>
                </a:cubicBezTo>
                <a:lnTo>
                  <a:pt x="1362238" y="1975794"/>
                </a:lnTo>
                <a:cubicBezTo>
                  <a:pt x="1233079" y="1859805"/>
                  <a:pt x="1150526" y="1693518"/>
                  <a:pt x="1145763" y="1508129"/>
                </a:cubicBezTo>
                <a:lnTo>
                  <a:pt x="856374" y="1508129"/>
                </a:lnTo>
                <a:cubicBezTo>
                  <a:pt x="845601" y="1735433"/>
                  <a:pt x="657816" y="1916013"/>
                  <a:pt x="428187" y="1916013"/>
                </a:cubicBezTo>
                <a:cubicBezTo>
                  <a:pt x="191414" y="1916013"/>
                  <a:pt x="0" y="1724577"/>
                  <a:pt x="0" y="1487789"/>
                </a:cubicBezTo>
                <a:cubicBezTo>
                  <a:pt x="0" y="1251002"/>
                  <a:pt x="191414" y="1059703"/>
                  <a:pt x="428187" y="1059703"/>
                </a:cubicBezTo>
                <a:close/>
                <a:moveTo>
                  <a:pt x="1423248" y="955531"/>
                </a:moveTo>
                <a:lnTo>
                  <a:pt x="1423246" y="955533"/>
                </a:lnTo>
                <a:lnTo>
                  <a:pt x="1423248" y="955531"/>
                </a:lnTo>
                <a:close/>
                <a:moveTo>
                  <a:pt x="885063" y="0"/>
                </a:moveTo>
                <a:cubicBezTo>
                  <a:pt x="1121836" y="0"/>
                  <a:pt x="1313137" y="191299"/>
                  <a:pt x="1313137" y="428224"/>
                </a:cubicBezTo>
                <a:cubicBezTo>
                  <a:pt x="1313137" y="538166"/>
                  <a:pt x="1271293" y="638625"/>
                  <a:pt x="1203142" y="713935"/>
                </a:cubicBezTo>
                <a:lnTo>
                  <a:pt x="1436399" y="942477"/>
                </a:lnTo>
                <a:lnTo>
                  <a:pt x="1436388" y="942488"/>
                </a:lnTo>
                <a:lnTo>
                  <a:pt x="1408845" y="966390"/>
                </a:lnTo>
                <a:lnTo>
                  <a:pt x="1408844" y="966390"/>
                </a:lnTo>
                <a:lnTo>
                  <a:pt x="1178081" y="740322"/>
                </a:lnTo>
                <a:cubicBezTo>
                  <a:pt x="1101538" y="812059"/>
                  <a:pt x="998687" y="856310"/>
                  <a:pt x="885063" y="856310"/>
                </a:cubicBezTo>
                <a:cubicBezTo>
                  <a:pt x="648177" y="856310"/>
                  <a:pt x="456876" y="665011"/>
                  <a:pt x="456876" y="428224"/>
                </a:cubicBezTo>
                <a:cubicBezTo>
                  <a:pt x="456876" y="191299"/>
                  <a:pt x="648177" y="0"/>
                  <a:pt x="885063" y="0"/>
                </a:cubicBezTo>
                <a:close/>
              </a:path>
            </a:pathLst>
          </a:custGeom>
          <a:solidFill>
            <a:schemeClr val="accent2">
              <a:lumMod val="75000"/>
            </a:schemeClr>
          </a:solidFill>
          <a:ln w="12700">
            <a:miter lim="400000"/>
          </a:ln>
        </p:spPr>
        <p:txBody>
          <a:bodyPr wrap="square" lIns="28575" tIns="28575" rIns="28575" bIns="28575" anchor="ctr">
            <a:noAutofit/>
          </a:bodyPr>
          <a:lstStyle/>
          <a:p>
            <a:pPr algn="ctr">
              <a:defRPr sz="3000">
                <a:solidFill>
                  <a:srgbClr val="FFFFFF"/>
                </a:solidFill>
              </a:defRPr>
            </a:pPr>
            <a:endParaRPr sz="2250" b="1" dirty="0">
              <a:solidFill>
                <a:srgbClr val="2B4398"/>
              </a:solidFill>
            </a:endParaRPr>
          </a:p>
        </p:txBody>
      </p:sp>
      <p:pic>
        <p:nvPicPr>
          <p:cNvPr id="25" name="Picture 24" descr="A person wearing a mask&#10;&#10;Description automatically generated with low confidence">
            <a:extLst>
              <a:ext uri="{FF2B5EF4-FFF2-40B4-BE49-F238E27FC236}">
                <a16:creationId xmlns:a16="http://schemas.microsoft.com/office/drawing/2014/main" id="{116F080B-D176-1340-8BE7-89CD42829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973" y="2576522"/>
            <a:ext cx="2796153" cy="2074973"/>
          </a:xfrm>
          <a:prstGeom prst="rect">
            <a:avLst/>
          </a:prstGeom>
        </p:spPr>
      </p:pic>
      <p:sp>
        <p:nvSpPr>
          <p:cNvPr id="3" name="TextBox 2">
            <a:extLst>
              <a:ext uri="{FF2B5EF4-FFF2-40B4-BE49-F238E27FC236}">
                <a16:creationId xmlns:a16="http://schemas.microsoft.com/office/drawing/2014/main" id="{6E9A6346-1627-704A-8162-9DABD93B3BCA}"/>
              </a:ext>
            </a:extLst>
          </p:cNvPr>
          <p:cNvSpPr txBox="1"/>
          <p:nvPr/>
        </p:nvSpPr>
        <p:spPr>
          <a:xfrm rot="1221566">
            <a:off x="397274" y="1652026"/>
            <a:ext cx="1157421" cy="369332"/>
          </a:xfrm>
          <a:prstGeom prst="rect">
            <a:avLst/>
          </a:prstGeom>
          <a:noFill/>
        </p:spPr>
        <p:txBody>
          <a:bodyPr wrap="square" rtlCol="0">
            <a:spAutoFit/>
          </a:bodyPr>
          <a:lstStyle/>
          <a:p>
            <a:r>
              <a:rPr lang="en-US" dirty="0">
                <a:solidFill>
                  <a:schemeClr val="bg1"/>
                </a:solidFill>
              </a:rPr>
              <a:t>Vascular</a:t>
            </a:r>
          </a:p>
        </p:txBody>
      </p:sp>
      <p:sp>
        <p:nvSpPr>
          <p:cNvPr id="14" name="TextBox 13">
            <a:extLst>
              <a:ext uri="{FF2B5EF4-FFF2-40B4-BE49-F238E27FC236}">
                <a16:creationId xmlns:a16="http://schemas.microsoft.com/office/drawing/2014/main" id="{B87C3023-ECFF-3D47-85C7-0F81825DCC44}"/>
              </a:ext>
            </a:extLst>
          </p:cNvPr>
          <p:cNvSpPr txBox="1"/>
          <p:nvPr/>
        </p:nvSpPr>
        <p:spPr>
          <a:xfrm rot="1351859">
            <a:off x="1288417" y="829604"/>
            <a:ext cx="1157421" cy="369332"/>
          </a:xfrm>
          <a:prstGeom prst="rect">
            <a:avLst/>
          </a:prstGeom>
          <a:noFill/>
        </p:spPr>
        <p:txBody>
          <a:bodyPr wrap="square" rtlCol="0">
            <a:spAutoFit/>
          </a:bodyPr>
          <a:lstStyle/>
          <a:p>
            <a:r>
              <a:rPr lang="en-US" dirty="0">
                <a:solidFill>
                  <a:schemeClr val="bg1"/>
                </a:solidFill>
              </a:rPr>
              <a:t>General</a:t>
            </a:r>
          </a:p>
        </p:txBody>
      </p:sp>
      <p:sp>
        <p:nvSpPr>
          <p:cNvPr id="15" name="TextBox 14">
            <a:extLst>
              <a:ext uri="{FF2B5EF4-FFF2-40B4-BE49-F238E27FC236}">
                <a16:creationId xmlns:a16="http://schemas.microsoft.com/office/drawing/2014/main" id="{286C4154-F579-274E-824F-820632B6A6B4}"/>
              </a:ext>
            </a:extLst>
          </p:cNvPr>
          <p:cNvSpPr txBox="1"/>
          <p:nvPr/>
        </p:nvSpPr>
        <p:spPr>
          <a:xfrm rot="961954">
            <a:off x="706522" y="2764408"/>
            <a:ext cx="1157421" cy="369332"/>
          </a:xfrm>
          <a:prstGeom prst="rect">
            <a:avLst/>
          </a:prstGeom>
          <a:noFill/>
        </p:spPr>
        <p:txBody>
          <a:bodyPr wrap="square" rtlCol="0">
            <a:spAutoFit/>
          </a:bodyPr>
          <a:lstStyle/>
          <a:p>
            <a:r>
              <a:rPr lang="en-US" dirty="0">
                <a:solidFill>
                  <a:schemeClr val="bg1"/>
                </a:solidFill>
              </a:rPr>
              <a:t>Plastics</a:t>
            </a:r>
          </a:p>
        </p:txBody>
      </p:sp>
      <p:sp>
        <p:nvSpPr>
          <p:cNvPr id="16" name="TextBox 15">
            <a:extLst>
              <a:ext uri="{FF2B5EF4-FFF2-40B4-BE49-F238E27FC236}">
                <a16:creationId xmlns:a16="http://schemas.microsoft.com/office/drawing/2014/main" id="{477C8B70-3935-264D-8331-E0CBFAE785DF}"/>
              </a:ext>
            </a:extLst>
          </p:cNvPr>
          <p:cNvSpPr txBox="1"/>
          <p:nvPr/>
        </p:nvSpPr>
        <p:spPr>
          <a:xfrm>
            <a:off x="1422261" y="5108209"/>
            <a:ext cx="1256059" cy="369332"/>
          </a:xfrm>
          <a:prstGeom prst="rect">
            <a:avLst/>
          </a:prstGeom>
          <a:noFill/>
        </p:spPr>
        <p:txBody>
          <a:bodyPr wrap="square" rtlCol="0">
            <a:spAutoFit/>
          </a:bodyPr>
          <a:lstStyle/>
          <a:p>
            <a:r>
              <a:rPr lang="en-US" dirty="0">
                <a:solidFill>
                  <a:srgbClr val="2B4398"/>
                </a:solidFill>
              </a:rPr>
              <a:t>Radiology</a:t>
            </a:r>
          </a:p>
        </p:txBody>
      </p:sp>
      <p:sp>
        <p:nvSpPr>
          <p:cNvPr id="17" name="TextBox 16">
            <a:extLst>
              <a:ext uri="{FF2B5EF4-FFF2-40B4-BE49-F238E27FC236}">
                <a16:creationId xmlns:a16="http://schemas.microsoft.com/office/drawing/2014/main" id="{71FDC263-5EEC-4647-981B-BDFBA9110728}"/>
              </a:ext>
            </a:extLst>
          </p:cNvPr>
          <p:cNvSpPr txBox="1"/>
          <p:nvPr/>
        </p:nvSpPr>
        <p:spPr>
          <a:xfrm>
            <a:off x="7547828" y="4787476"/>
            <a:ext cx="1157421" cy="646331"/>
          </a:xfrm>
          <a:prstGeom prst="rect">
            <a:avLst/>
          </a:prstGeom>
          <a:noFill/>
        </p:spPr>
        <p:txBody>
          <a:bodyPr wrap="square" rtlCol="0">
            <a:spAutoFit/>
          </a:bodyPr>
          <a:lstStyle/>
          <a:p>
            <a:r>
              <a:rPr lang="en-US" dirty="0">
                <a:solidFill>
                  <a:srgbClr val="2B4398"/>
                </a:solidFill>
              </a:rPr>
              <a:t>Internal Medicine</a:t>
            </a:r>
          </a:p>
        </p:txBody>
      </p:sp>
      <p:sp>
        <p:nvSpPr>
          <p:cNvPr id="18" name="TextBox 17">
            <a:extLst>
              <a:ext uri="{FF2B5EF4-FFF2-40B4-BE49-F238E27FC236}">
                <a16:creationId xmlns:a16="http://schemas.microsoft.com/office/drawing/2014/main" id="{9E46C484-E094-754E-B1CD-773D2A455C3D}"/>
              </a:ext>
            </a:extLst>
          </p:cNvPr>
          <p:cNvSpPr txBox="1"/>
          <p:nvPr/>
        </p:nvSpPr>
        <p:spPr>
          <a:xfrm rot="1122795">
            <a:off x="8828511" y="4420662"/>
            <a:ext cx="1157421" cy="461665"/>
          </a:xfrm>
          <a:prstGeom prst="rect">
            <a:avLst/>
          </a:prstGeom>
          <a:noFill/>
        </p:spPr>
        <p:txBody>
          <a:bodyPr wrap="square" rtlCol="0">
            <a:spAutoFit/>
          </a:bodyPr>
          <a:lstStyle/>
          <a:p>
            <a:r>
              <a:rPr lang="en-US" sz="1200" dirty="0">
                <a:solidFill>
                  <a:schemeClr val="bg1"/>
                </a:solidFill>
              </a:rPr>
              <a:t>Vascular Medicine</a:t>
            </a:r>
          </a:p>
        </p:txBody>
      </p:sp>
      <p:sp>
        <p:nvSpPr>
          <p:cNvPr id="19" name="TextBox 18">
            <a:extLst>
              <a:ext uri="{FF2B5EF4-FFF2-40B4-BE49-F238E27FC236}">
                <a16:creationId xmlns:a16="http://schemas.microsoft.com/office/drawing/2014/main" id="{B1FDA569-B6D3-1A45-8FF7-63E3E14EA900}"/>
              </a:ext>
            </a:extLst>
          </p:cNvPr>
          <p:cNvSpPr txBox="1"/>
          <p:nvPr/>
        </p:nvSpPr>
        <p:spPr>
          <a:xfrm rot="1157782">
            <a:off x="8965467" y="5497212"/>
            <a:ext cx="1368456" cy="307777"/>
          </a:xfrm>
          <a:prstGeom prst="rect">
            <a:avLst/>
          </a:prstGeom>
          <a:noFill/>
        </p:spPr>
        <p:txBody>
          <a:bodyPr wrap="square" rtlCol="0">
            <a:spAutoFit/>
          </a:bodyPr>
          <a:lstStyle/>
          <a:p>
            <a:r>
              <a:rPr lang="en-US" sz="1400" dirty="0">
                <a:solidFill>
                  <a:schemeClr val="bg1"/>
                </a:solidFill>
              </a:rPr>
              <a:t>Cardiology</a:t>
            </a:r>
          </a:p>
        </p:txBody>
      </p:sp>
      <p:sp>
        <p:nvSpPr>
          <p:cNvPr id="20" name="Shape">
            <a:extLst>
              <a:ext uri="{FF2B5EF4-FFF2-40B4-BE49-F238E27FC236}">
                <a16:creationId xmlns:a16="http://schemas.microsoft.com/office/drawing/2014/main" id="{BF7C4297-94FA-4840-9BDB-5250EB514C70}"/>
              </a:ext>
            </a:extLst>
          </p:cNvPr>
          <p:cNvSpPr/>
          <p:nvPr/>
        </p:nvSpPr>
        <p:spPr>
          <a:xfrm>
            <a:off x="4911441" y="5530005"/>
            <a:ext cx="991524" cy="722183"/>
          </a:xfrm>
          <a:custGeom>
            <a:avLst/>
            <a:gdLst>
              <a:gd name="connsiteX0" fmla="*/ 17824 w 21600"/>
              <a:gd name="connsiteY0" fmla="*/ 7665 h 21600"/>
              <a:gd name="connsiteX1" fmla="*/ 14049 w 21600"/>
              <a:gd name="connsiteY1" fmla="*/ 10635 h 21600"/>
              <a:gd name="connsiteX2" fmla="*/ 11496 w 21600"/>
              <a:gd name="connsiteY2" fmla="*/ 10635 h 21600"/>
              <a:gd name="connsiteX3" fmla="*/ 9650 w 21600"/>
              <a:gd name="connsiteY3" fmla="*/ 7273 h 21600"/>
              <a:gd name="connsiteX4" fmla="*/ 11454 w 21600"/>
              <a:gd name="connsiteY4" fmla="*/ 5557 h 21600"/>
              <a:gd name="connsiteX5" fmla="*/ 13806 w 21600"/>
              <a:gd name="connsiteY5" fmla="*/ 6236 h 21600"/>
              <a:gd name="connsiteX6" fmla="*/ 17582 w 21600"/>
              <a:gd name="connsiteY6" fmla="*/ 3118 h 21600"/>
              <a:gd name="connsiteX7" fmla="*/ 13806 w 21600"/>
              <a:gd name="connsiteY7" fmla="*/ 0 h 21600"/>
              <a:gd name="connsiteX8" fmla="*/ 10030 w 21600"/>
              <a:gd name="connsiteY8" fmla="*/ 3118 h 21600"/>
              <a:gd name="connsiteX9" fmla="*/ 9408 w 21600"/>
              <a:gd name="connsiteY9" fmla="*/ 7098 h 21600"/>
              <a:gd name="connsiteX10" fmla="*/ 5748 w 21600"/>
              <a:gd name="connsiteY10" fmla="*/ 6010 h 21600"/>
              <a:gd name="connsiteX11" fmla="*/ 0 w 21600"/>
              <a:gd name="connsiteY11" fmla="*/ 10756 h 21600"/>
              <a:gd name="connsiteX12" fmla="*/ 5748 w 21600"/>
              <a:gd name="connsiteY12" fmla="*/ 15503 h 21600"/>
              <a:gd name="connsiteX13" fmla="*/ 9049 w 21600"/>
              <a:gd name="connsiteY13" fmla="*/ 14641 h 21600"/>
              <a:gd name="connsiteX14" fmla="*/ 8933 w 21600"/>
              <a:gd name="connsiteY14" fmla="*/ 14737 h 21600"/>
              <a:gd name="connsiteX15" fmla="*/ 10990 w 21600"/>
              <a:gd name="connsiteY15" fmla="*/ 16400 h 21600"/>
              <a:gd name="connsiteX16" fmla="*/ 10020 w 21600"/>
              <a:gd name="connsiteY16" fmla="*/ 18482 h 21600"/>
              <a:gd name="connsiteX17" fmla="*/ 13795 w 21600"/>
              <a:gd name="connsiteY17" fmla="*/ 21600 h 21600"/>
              <a:gd name="connsiteX18" fmla="*/ 17571 w 21600"/>
              <a:gd name="connsiteY18" fmla="*/ 18482 h 21600"/>
              <a:gd name="connsiteX19" fmla="*/ 13795 w 21600"/>
              <a:gd name="connsiteY19" fmla="*/ 15364 h 21600"/>
              <a:gd name="connsiteX20" fmla="*/ 11211 w 21600"/>
              <a:gd name="connsiteY20" fmla="*/ 16209 h 21600"/>
              <a:gd name="connsiteX21" fmla="*/ 9176 w 21600"/>
              <a:gd name="connsiteY21" fmla="*/ 14563 h 21600"/>
              <a:gd name="connsiteX22" fmla="*/ 11496 w 21600"/>
              <a:gd name="connsiteY22" fmla="*/ 10878 h 21600"/>
              <a:gd name="connsiteX23" fmla="*/ 14048 w 21600"/>
              <a:gd name="connsiteY23" fmla="*/ 10878 h 21600"/>
              <a:gd name="connsiteX24" fmla="*/ 17824 w 21600"/>
              <a:gd name="connsiteY24" fmla="*/ 13883 h 21600"/>
              <a:gd name="connsiteX25" fmla="*/ 21600 w 21600"/>
              <a:gd name="connsiteY25" fmla="*/ 10765 h 21600"/>
              <a:gd name="connsiteX26" fmla="*/ 17824 w 21600"/>
              <a:gd name="connsiteY26" fmla="*/ 7665 h 21600"/>
              <a:gd name="connsiteX27" fmla="*/ 9893 w 21600"/>
              <a:gd name="connsiteY27" fmla="*/ 13413 h 21600"/>
              <a:gd name="connsiteX28" fmla="*/ 8195 w 21600"/>
              <a:gd name="connsiteY28" fmla="*/ 13413 h 21600"/>
              <a:gd name="connsiteX29" fmla="*/ 7098 w 21600"/>
              <a:gd name="connsiteY29" fmla="*/ 10756 h 21600"/>
              <a:gd name="connsiteX30" fmla="*/ 8195 w 21600"/>
              <a:gd name="connsiteY30" fmla="*/ 8100 h 21600"/>
              <a:gd name="connsiteX31" fmla="*/ 9893 w 21600"/>
              <a:gd name="connsiteY31" fmla="*/ 8100 h 21600"/>
              <a:gd name="connsiteX32" fmla="*/ 10990 w 21600"/>
              <a:gd name="connsiteY32" fmla="*/ 10756 h 21600"/>
              <a:gd name="connsiteX33" fmla="*/ 9893 w 21600"/>
              <a:gd name="connsiteY33" fmla="*/ 13413 h 21600"/>
              <a:gd name="connsiteX0" fmla="*/ 17824 w 21600"/>
              <a:gd name="connsiteY0" fmla="*/ 7665 h 21600"/>
              <a:gd name="connsiteX1" fmla="*/ 14049 w 21600"/>
              <a:gd name="connsiteY1" fmla="*/ 10635 h 21600"/>
              <a:gd name="connsiteX2" fmla="*/ 11496 w 21600"/>
              <a:gd name="connsiteY2" fmla="*/ 10635 h 21600"/>
              <a:gd name="connsiteX3" fmla="*/ 9650 w 21600"/>
              <a:gd name="connsiteY3" fmla="*/ 7273 h 21600"/>
              <a:gd name="connsiteX4" fmla="*/ 13806 w 21600"/>
              <a:gd name="connsiteY4" fmla="*/ 6236 h 21600"/>
              <a:gd name="connsiteX5" fmla="*/ 17582 w 21600"/>
              <a:gd name="connsiteY5" fmla="*/ 3118 h 21600"/>
              <a:gd name="connsiteX6" fmla="*/ 13806 w 21600"/>
              <a:gd name="connsiteY6" fmla="*/ 0 h 21600"/>
              <a:gd name="connsiteX7" fmla="*/ 10030 w 21600"/>
              <a:gd name="connsiteY7" fmla="*/ 3118 h 21600"/>
              <a:gd name="connsiteX8" fmla="*/ 9408 w 21600"/>
              <a:gd name="connsiteY8" fmla="*/ 7098 h 21600"/>
              <a:gd name="connsiteX9" fmla="*/ 5748 w 21600"/>
              <a:gd name="connsiteY9" fmla="*/ 6010 h 21600"/>
              <a:gd name="connsiteX10" fmla="*/ 0 w 21600"/>
              <a:gd name="connsiteY10" fmla="*/ 10756 h 21600"/>
              <a:gd name="connsiteX11" fmla="*/ 5748 w 21600"/>
              <a:gd name="connsiteY11" fmla="*/ 15503 h 21600"/>
              <a:gd name="connsiteX12" fmla="*/ 9049 w 21600"/>
              <a:gd name="connsiteY12" fmla="*/ 14641 h 21600"/>
              <a:gd name="connsiteX13" fmla="*/ 8933 w 21600"/>
              <a:gd name="connsiteY13" fmla="*/ 14737 h 21600"/>
              <a:gd name="connsiteX14" fmla="*/ 10990 w 21600"/>
              <a:gd name="connsiteY14" fmla="*/ 16400 h 21600"/>
              <a:gd name="connsiteX15" fmla="*/ 10020 w 21600"/>
              <a:gd name="connsiteY15" fmla="*/ 18482 h 21600"/>
              <a:gd name="connsiteX16" fmla="*/ 13795 w 21600"/>
              <a:gd name="connsiteY16" fmla="*/ 21600 h 21600"/>
              <a:gd name="connsiteX17" fmla="*/ 17571 w 21600"/>
              <a:gd name="connsiteY17" fmla="*/ 18482 h 21600"/>
              <a:gd name="connsiteX18" fmla="*/ 13795 w 21600"/>
              <a:gd name="connsiteY18" fmla="*/ 15364 h 21600"/>
              <a:gd name="connsiteX19" fmla="*/ 11211 w 21600"/>
              <a:gd name="connsiteY19" fmla="*/ 16209 h 21600"/>
              <a:gd name="connsiteX20" fmla="*/ 9176 w 21600"/>
              <a:gd name="connsiteY20" fmla="*/ 14563 h 21600"/>
              <a:gd name="connsiteX21" fmla="*/ 11496 w 21600"/>
              <a:gd name="connsiteY21" fmla="*/ 10878 h 21600"/>
              <a:gd name="connsiteX22" fmla="*/ 14048 w 21600"/>
              <a:gd name="connsiteY22" fmla="*/ 10878 h 21600"/>
              <a:gd name="connsiteX23" fmla="*/ 17824 w 21600"/>
              <a:gd name="connsiteY23" fmla="*/ 13883 h 21600"/>
              <a:gd name="connsiteX24" fmla="*/ 21600 w 21600"/>
              <a:gd name="connsiteY24" fmla="*/ 10765 h 21600"/>
              <a:gd name="connsiteX25" fmla="*/ 17824 w 21600"/>
              <a:gd name="connsiteY25" fmla="*/ 7665 h 21600"/>
              <a:gd name="connsiteX26" fmla="*/ 9893 w 21600"/>
              <a:gd name="connsiteY26" fmla="*/ 13413 h 21600"/>
              <a:gd name="connsiteX27" fmla="*/ 8195 w 21600"/>
              <a:gd name="connsiteY27" fmla="*/ 13413 h 21600"/>
              <a:gd name="connsiteX28" fmla="*/ 7098 w 21600"/>
              <a:gd name="connsiteY28" fmla="*/ 10756 h 21600"/>
              <a:gd name="connsiteX29" fmla="*/ 8195 w 21600"/>
              <a:gd name="connsiteY29" fmla="*/ 8100 h 21600"/>
              <a:gd name="connsiteX30" fmla="*/ 9893 w 21600"/>
              <a:gd name="connsiteY30" fmla="*/ 8100 h 21600"/>
              <a:gd name="connsiteX31" fmla="*/ 10990 w 21600"/>
              <a:gd name="connsiteY31" fmla="*/ 10756 h 21600"/>
              <a:gd name="connsiteX32" fmla="*/ 9893 w 21600"/>
              <a:gd name="connsiteY32" fmla="*/ 13413 h 21600"/>
              <a:gd name="connsiteX0" fmla="*/ 17824 w 21600"/>
              <a:gd name="connsiteY0" fmla="*/ 7792 h 21727"/>
              <a:gd name="connsiteX1" fmla="*/ 14049 w 21600"/>
              <a:gd name="connsiteY1" fmla="*/ 10762 h 21727"/>
              <a:gd name="connsiteX2" fmla="*/ 11496 w 21600"/>
              <a:gd name="connsiteY2" fmla="*/ 10762 h 21727"/>
              <a:gd name="connsiteX3" fmla="*/ 9650 w 21600"/>
              <a:gd name="connsiteY3" fmla="*/ 7400 h 21727"/>
              <a:gd name="connsiteX4" fmla="*/ 13806 w 21600"/>
              <a:gd name="connsiteY4" fmla="*/ 6363 h 21727"/>
              <a:gd name="connsiteX5" fmla="*/ 17582 w 21600"/>
              <a:gd name="connsiteY5" fmla="*/ 3245 h 21727"/>
              <a:gd name="connsiteX6" fmla="*/ 13806 w 21600"/>
              <a:gd name="connsiteY6" fmla="*/ 127 h 21727"/>
              <a:gd name="connsiteX7" fmla="*/ 9408 w 21600"/>
              <a:gd name="connsiteY7" fmla="*/ 7225 h 21727"/>
              <a:gd name="connsiteX8" fmla="*/ 5748 w 21600"/>
              <a:gd name="connsiteY8" fmla="*/ 6137 h 21727"/>
              <a:gd name="connsiteX9" fmla="*/ 0 w 21600"/>
              <a:gd name="connsiteY9" fmla="*/ 10883 h 21727"/>
              <a:gd name="connsiteX10" fmla="*/ 5748 w 21600"/>
              <a:gd name="connsiteY10" fmla="*/ 15630 h 21727"/>
              <a:gd name="connsiteX11" fmla="*/ 9049 w 21600"/>
              <a:gd name="connsiteY11" fmla="*/ 14768 h 21727"/>
              <a:gd name="connsiteX12" fmla="*/ 8933 w 21600"/>
              <a:gd name="connsiteY12" fmla="*/ 14864 h 21727"/>
              <a:gd name="connsiteX13" fmla="*/ 10990 w 21600"/>
              <a:gd name="connsiteY13" fmla="*/ 16527 h 21727"/>
              <a:gd name="connsiteX14" fmla="*/ 10020 w 21600"/>
              <a:gd name="connsiteY14" fmla="*/ 18609 h 21727"/>
              <a:gd name="connsiteX15" fmla="*/ 13795 w 21600"/>
              <a:gd name="connsiteY15" fmla="*/ 21727 h 21727"/>
              <a:gd name="connsiteX16" fmla="*/ 17571 w 21600"/>
              <a:gd name="connsiteY16" fmla="*/ 18609 h 21727"/>
              <a:gd name="connsiteX17" fmla="*/ 13795 w 21600"/>
              <a:gd name="connsiteY17" fmla="*/ 15491 h 21727"/>
              <a:gd name="connsiteX18" fmla="*/ 11211 w 21600"/>
              <a:gd name="connsiteY18" fmla="*/ 16336 h 21727"/>
              <a:gd name="connsiteX19" fmla="*/ 9176 w 21600"/>
              <a:gd name="connsiteY19" fmla="*/ 14690 h 21727"/>
              <a:gd name="connsiteX20" fmla="*/ 11496 w 21600"/>
              <a:gd name="connsiteY20" fmla="*/ 11005 h 21727"/>
              <a:gd name="connsiteX21" fmla="*/ 14048 w 21600"/>
              <a:gd name="connsiteY21" fmla="*/ 11005 h 21727"/>
              <a:gd name="connsiteX22" fmla="*/ 17824 w 21600"/>
              <a:gd name="connsiteY22" fmla="*/ 14010 h 21727"/>
              <a:gd name="connsiteX23" fmla="*/ 21600 w 21600"/>
              <a:gd name="connsiteY23" fmla="*/ 10892 h 21727"/>
              <a:gd name="connsiteX24" fmla="*/ 17824 w 21600"/>
              <a:gd name="connsiteY24" fmla="*/ 7792 h 21727"/>
              <a:gd name="connsiteX25" fmla="*/ 9893 w 21600"/>
              <a:gd name="connsiteY25" fmla="*/ 13540 h 21727"/>
              <a:gd name="connsiteX26" fmla="*/ 8195 w 21600"/>
              <a:gd name="connsiteY26" fmla="*/ 13540 h 21727"/>
              <a:gd name="connsiteX27" fmla="*/ 7098 w 21600"/>
              <a:gd name="connsiteY27" fmla="*/ 10883 h 21727"/>
              <a:gd name="connsiteX28" fmla="*/ 8195 w 21600"/>
              <a:gd name="connsiteY28" fmla="*/ 8227 h 21727"/>
              <a:gd name="connsiteX29" fmla="*/ 9893 w 21600"/>
              <a:gd name="connsiteY29" fmla="*/ 8227 h 21727"/>
              <a:gd name="connsiteX30" fmla="*/ 10990 w 21600"/>
              <a:gd name="connsiteY30" fmla="*/ 10883 h 21727"/>
              <a:gd name="connsiteX31" fmla="*/ 9893 w 21600"/>
              <a:gd name="connsiteY31" fmla="*/ 13540 h 21727"/>
              <a:gd name="connsiteX0" fmla="*/ 17824 w 21600"/>
              <a:gd name="connsiteY0" fmla="*/ 4552 h 18487"/>
              <a:gd name="connsiteX1" fmla="*/ 14049 w 21600"/>
              <a:gd name="connsiteY1" fmla="*/ 7522 h 18487"/>
              <a:gd name="connsiteX2" fmla="*/ 11496 w 21600"/>
              <a:gd name="connsiteY2" fmla="*/ 7522 h 18487"/>
              <a:gd name="connsiteX3" fmla="*/ 9650 w 21600"/>
              <a:gd name="connsiteY3" fmla="*/ 4160 h 18487"/>
              <a:gd name="connsiteX4" fmla="*/ 13806 w 21600"/>
              <a:gd name="connsiteY4" fmla="*/ 3123 h 18487"/>
              <a:gd name="connsiteX5" fmla="*/ 17582 w 21600"/>
              <a:gd name="connsiteY5" fmla="*/ 5 h 18487"/>
              <a:gd name="connsiteX6" fmla="*/ 9408 w 21600"/>
              <a:gd name="connsiteY6" fmla="*/ 3985 h 18487"/>
              <a:gd name="connsiteX7" fmla="*/ 5748 w 21600"/>
              <a:gd name="connsiteY7" fmla="*/ 2897 h 18487"/>
              <a:gd name="connsiteX8" fmla="*/ 0 w 21600"/>
              <a:gd name="connsiteY8" fmla="*/ 7643 h 18487"/>
              <a:gd name="connsiteX9" fmla="*/ 5748 w 21600"/>
              <a:gd name="connsiteY9" fmla="*/ 12390 h 18487"/>
              <a:gd name="connsiteX10" fmla="*/ 9049 w 21600"/>
              <a:gd name="connsiteY10" fmla="*/ 11528 h 18487"/>
              <a:gd name="connsiteX11" fmla="*/ 8933 w 21600"/>
              <a:gd name="connsiteY11" fmla="*/ 11624 h 18487"/>
              <a:gd name="connsiteX12" fmla="*/ 10990 w 21600"/>
              <a:gd name="connsiteY12" fmla="*/ 13287 h 18487"/>
              <a:gd name="connsiteX13" fmla="*/ 10020 w 21600"/>
              <a:gd name="connsiteY13" fmla="*/ 15369 h 18487"/>
              <a:gd name="connsiteX14" fmla="*/ 13795 w 21600"/>
              <a:gd name="connsiteY14" fmla="*/ 18487 h 18487"/>
              <a:gd name="connsiteX15" fmla="*/ 17571 w 21600"/>
              <a:gd name="connsiteY15" fmla="*/ 15369 h 18487"/>
              <a:gd name="connsiteX16" fmla="*/ 13795 w 21600"/>
              <a:gd name="connsiteY16" fmla="*/ 12251 h 18487"/>
              <a:gd name="connsiteX17" fmla="*/ 11211 w 21600"/>
              <a:gd name="connsiteY17" fmla="*/ 13096 h 18487"/>
              <a:gd name="connsiteX18" fmla="*/ 9176 w 21600"/>
              <a:gd name="connsiteY18" fmla="*/ 11450 h 18487"/>
              <a:gd name="connsiteX19" fmla="*/ 11496 w 21600"/>
              <a:gd name="connsiteY19" fmla="*/ 7765 h 18487"/>
              <a:gd name="connsiteX20" fmla="*/ 14048 w 21600"/>
              <a:gd name="connsiteY20" fmla="*/ 7765 h 18487"/>
              <a:gd name="connsiteX21" fmla="*/ 17824 w 21600"/>
              <a:gd name="connsiteY21" fmla="*/ 10770 h 18487"/>
              <a:gd name="connsiteX22" fmla="*/ 21600 w 21600"/>
              <a:gd name="connsiteY22" fmla="*/ 7652 h 18487"/>
              <a:gd name="connsiteX23" fmla="*/ 17824 w 21600"/>
              <a:gd name="connsiteY23" fmla="*/ 4552 h 18487"/>
              <a:gd name="connsiteX24" fmla="*/ 9893 w 21600"/>
              <a:gd name="connsiteY24" fmla="*/ 10300 h 18487"/>
              <a:gd name="connsiteX25" fmla="*/ 8195 w 21600"/>
              <a:gd name="connsiteY25" fmla="*/ 10300 h 18487"/>
              <a:gd name="connsiteX26" fmla="*/ 7098 w 21600"/>
              <a:gd name="connsiteY26" fmla="*/ 7643 h 18487"/>
              <a:gd name="connsiteX27" fmla="*/ 8195 w 21600"/>
              <a:gd name="connsiteY27" fmla="*/ 4987 h 18487"/>
              <a:gd name="connsiteX28" fmla="*/ 9893 w 21600"/>
              <a:gd name="connsiteY28" fmla="*/ 4987 h 18487"/>
              <a:gd name="connsiteX29" fmla="*/ 10990 w 21600"/>
              <a:gd name="connsiteY29" fmla="*/ 7643 h 18487"/>
              <a:gd name="connsiteX30" fmla="*/ 9893 w 21600"/>
              <a:gd name="connsiteY30" fmla="*/ 10300 h 18487"/>
              <a:gd name="connsiteX0" fmla="*/ 17824 w 21600"/>
              <a:gd name="connsiteY0" fmla="*/ 1655 h 15590"/>
              <a:gd name="connsiteX1" fmla="*/ 14049 w 21600"/>
              <a:gd name="connsiteY1" fmla="*/ 4625 h 15590"/>
              <a:gd name="connsiteX2" fmla="*/ 11496 w 21600"/>
              <a:gd name="connsiteY2" fmla="*/ 4625 h 15590"/>
              <a:gd name="connsiteX3" fmla="*/ 9650 w 21600"/>
              <a:gd name="connsiteY3" fmla="*/ 1263 h 15590"/>
              <a:gd name="connsiteX4" fmla="*/ 13806 w 21600"/>
              <a:gd name="connsiteY4" fmla="*/ 226 h 15590"/>
              <a:gd name="connsiteX5" fmla="*/ 9408 w 21600"/>
              <a:gd name="connsiteY5" fmla="*/ 1088 h 15590"/>
              <a:gd name="connsiteX6" fmla="*/ 5748 w 21600"/>
              <a:gd name="connsiteY6" fmla="*/ 0 h 15590"/>
              <a:gd name="connsiteX7" fmla="*/ 0 w 21600"/>
              <a:gd name="connsiteY7" fmla="*/ 4746 h 15590"/>
              <a:gd name="connsiteX8" fmla="*/ 5748 w 21600"/>
              <a:gd name="connsiteY8" fmla="*/ 9493 h 15590"/>
              <a:gd name="connsiteX9" fmla="*/ 9049 w 21600"/>
              <a:gd name="connsiteY9" fmla="*/ 8631 h 15590"/>
              <a:gd name="connsiteX10" fmla="*/ 8933 w 21600"/>
              <a:gd name="connsiteY10" fmla="*/ 8727 h 15590"/>
              <a:gd name="connsiteX11" fmla="*/ 10990 w 21600"/>
              <a:gd name="connsiteY11" fmla="*/ 10390 h 15590"/>
              <a:gd name="connsiteX12" fmla="*/ 10020 w 21600"/>
              <a:gd name="connsiteY12" fmla="*/ 12472 h 15590"/>
              <a:gd name="connsiteX13" fmla="*/ 13795 w 21600"/>
              <a:gd name="connsiteY13" fmla="*/ 15590 h 15590"/>
              <a:gd name="connsiteX14" fmla="*/ 17571 w 21600"/>
              <a:gd name="connsiteY14" fmla="*/ 12472 h 15590"/>
              <a:gd name="connsiteX15" fmla="*/ 13795 w 21600"/>
              <a:gd name="connsiteY15" fmla="*/ 9354 h 15590"/>
              <a:gd name="connsiteX16" fmla="*/ 11211 w 21600"/>
              <a:gd name="connsiteY16" fmla="*/ 10199 h 15590"/>
              <a:gd name="connsiteX17" fmla="*/ 9176 w 21600"/>
              <a:gd name="connsiteY17" fmla="*/ 8553 h 15590"/>
              <a:gd name="connsiteX18" fmla="*/ 11496 w 21600"/>
              <a:gd name="connsiteY18" fmla="*/ 4868 h 15590"/>
              <a:gd name="connsiteX19" fmla="*/ 14048 w 21600"/>
              <a:gd name="connsiteY19" fmla="*/ 4868 h 15590"/>
              <a:gd name="connsiteX20" fmla="*/ 17824 w 21600"/>
              <a:gd name="connsiteY20" fmla="*/ 7873 h 15590"/>
              <a:gd name="connsiteX21" fmla="*/ 21600 w 21600"/>
              <a:gd name="connsiteY21" fmla="*/ 4755 h 15590"/>
              <a:gd name="connsiteX22" fmla="*/ 17824 w 21600"/>
              <a:gd name="connsiteY22" fmla="*/ 1655 h 15590"/>
              <a:gd name="connsiteX23" fmla="*/ 9893 w 21600"/>
              <a:gd name="connsiteY23" fmla="*/ 7403 h 15590"/>
              <a:gd name="connsiteX24" fmla="*/ 8195 w 21600"/>
              <a:gd name="connsiteY24" fmla="*/ 7403 h 15590"/>
              <a:gd name="connsiteX25" fmla="*/ 7098 w 21600"/>
              <a:gd name="connsiteY25" fmla="*/ 4746 h 15590"/>
              <a:gd name="connsiteX26" fmla="*/ 8195 w 21600"/>
              <a:gd name="connsiteY26" fmla="*/ 2090 h 15590"/>
              <a:gd name="connsiteX27" fmla="*/ 9893 w 21600"/>
              <a:gd name="connsiteY27" fmla="*/ 2090 h 15590"/>
              <a:gd name="connsiteX28" fmla="*/ 10990 w 21600"/>
              <a:gd name="connsiteY28" fmla="*/ 4746 h 15590"/>
              <a:gd name="connsiteX29" fmla="*/ 9893 w 21600"/>
              <a:gd name="connsiteY29" fmla="*/ 7403 h 15590"/>
              <a:gd name="connsiteX0" fmla="*/ 17824 w 21600"/>
              <a:gd name="connsiteY0" fmla="*/ 1655 h 15590"/>
              <a:gd name="connsiteX1" fmla="*/ 14049 w 21600"/>
              <a:gd name="connsiteY1" fmla="*/ 4625 h 15590"/>
              <a:gd name="connsiteX2" fmla="*/ 11496 w 21600"/>
              <a:gd name="connsiteY2" fmla="*/ 4625 h 15590"/>
              <a:gd name="connsiteX3" fmla="*/ 9650 w 21600"/>
              <a:gd name="connsiteY3" fmla="*/ 1263 h 15590"/>
              <a:gd name="connsiteX4" fmla="*/ 9408 w 21600"/>
              <a:gd name="connsiteY4" fmla="*/ 1088 h 15590"/>
              <a:gd name="connsiteX5" fmla="*/ 5748 w 21600"/>
              <a:gd name="connsiteY5" fmla="*/ 0 h 15590"/>
              <a:gd name="connsiteX6" fmla="*/ 0 w 21600"/>
              <a:gd name="connsiteY6" fmla="*/ 4746 h 15590"/>
              <a:gd name="connsiteX7" fmla="*/ 5748 w 21600"/>
              <a:gd name="connsiteY7" fmla="*/ 9493 h 15590"/>
              <a:gd name="connsiteX8" fmla="*/ 9049 w 21600"/>
              <a:gd name="connsiteY8" fmla="*/ 8631 h 15590"/>
              <a:gd name="connsiteX9" fmla="*/ 8933 w 21600"/>
              <a:gd name="connsiteY9" fmla="*/ 8727 h 15590"/>
              <a:gd name="connsiteX10" fmla="*/ 10990 w 21600"/>
              <a:gd name="connsiteY10" fmla="*/ 10390 h 15590"/>
              <a:gd name="connsiteX11" fmla="*/ 10020 w 21600"/>
              <a:gd name="connsiteY11" fmla="*/ 12472 h 15590"/>
              <a:gd name="connsiteX12" fmla="*/ 13795 w 21600"/>
              <a:gd name="connsiteY12" fmla="*/ 15590 h 15590"/>
              <a:gd name="connsiteX13" fmla="*/ 17571 w 21600"/>
              <a:gd name="connsiteY13" fmla="*/ 12472 h 15590"/>
              <a:gd name="connsiteX14" fmla="*/ 13795 w 21600"/>
              <a:gd name="connsiteY14" fmla="*/ 9354 h 15590"/>
              <a:gd name="connsiteX15" fmla="*/ 11211 w 21600"/>
              <a:gd name="connsiteY15" fmla="*/ 10199 h 15590"/>
              <a:gd name="connsiteX16" fmla="*/ 9176 w 21600"/>
              <a:gd name="connsiteY16" fmla="*/ 8553 h 15590"/>
              <a:gd name="connsiteX17" fmla="*/ 11496 w 21600"/>
              <a:gd name="connsiteY17" fmla="*/ 4868 h 15590"/>
              <a:gd name="connsiteX18" fmla="*/ 14048 w 21600"/>
              <a:gd name="connsiteY18" fmla="*/ 4868 h 15590"/>
              <a:gd name="connsiteX19" fmla="*/ 17824 w 21600"/>
              <a:gd name="connsiteY19" fmla="*/ 7873 h 15590"/>
              <a:gd name="connsiteX20" fmla="*/ 21600 w 21600"/>
              <a:gd name="connsiteY20" fmla="*/ 4755 h 15590"/>
              <a:gd name="connsiteX21" fmla="*/ 17824 w 21600"/>
              <a:gd name="connsiteY21" fmla="*/ 1655 h 15590"/>
              <a:gd name="connsiteX22" fmla="*/ 9893 w 21600"/>
              <a:gd name="connsiteY22" fmla="*/ 7403 h 15590"/>
              <a:gd name="connsiteX23" fmla="*/ 8195 w 21600"/>
              <a:gd name="connsiteY23" fmla="*/ 7403 h 15590"/>
              <a:gd name="connsiteX24" fmla="*/ 7098 w 21600"/>
              <a:gd name="connsiteY24" fmla="*/ 4746 h 15590"/>
              <a:gd name="connsiteX25" fmla="*/ 8195 w 21600"/>
              <a:gd name="connsiteY25" fmla="*/ 2090 h 15590"/>
              <a:gd name="connsiteX26" fmla="*/ 9893 w 21600"/>
              <a:gd name="connsiteY26" fmla="*/ 2090 h 15590"/>
              <a:gd name="connsiteX27" fmla="*/ 10990 w 21600"/>
              <a:gd name="connsiteY27" fmla="*/ 4746 h 15590"/>
              <a:gd name="connsiteX28" fmla="*/ 9893 w 21600"/>
              <a:gd name="connsiteY28" fmla="*/ 7403 h 15590"/>
              <a:gd name="connsiteX0" fmla="*/ 21600 w 21704"/>
              <a:gd name="connsiteY0" fmla="*/ 4755 h 15590"/>
              <a:gd name="connsiteX1" fmla="*/ 14049 w 21704"/>
              <a:gd name="connsiteY1" fmla="*/ 4625 h 15590"/>
              <a:gd name="connsiteX2" fmla="*/ 11496 w 21704"/>
              <a:gd name="connsiteY2" fmla="*/ 4625 h 15590"/>
              <a:gd name="connsiteX3" fmla="*/ 9650 w 21704"/>
              <a:gd name="connsiteY3" fmla="*/ 1263 h 15590"/>
              <a:gd name="connsiteX4" fmla="*/ 9408 w 21704"/>
              <a:gd name="connsiteY4" fmla="*/ 1088 h 15590"/>
              <a:gd name="connsiteX5" fmla="*/ 5748 w 21704"/>
              <a:gd name="connsiteY5" fmla="*/ 0 h 15590"/>
              <a:gd name="connsiteX6" fmla="*/ 0 w 21704"/>
              <a:gd name="connsiteY6" fmla="*/ 4746 h 15590"/>
              <a:gd name="connsiteX7" fmla="*/ 5748 w 21704"/>
              <a:gd name="connsiteY7" fmla="*/ 9493 h 15590"/>
              <a:gd name="connsiteX8" fmla="*/ 9049 w 21704"/>
              <a:gd name="connsiteY8" fmla="*/ 8631 h 15590"/>
              <a:gd name="connsiteX9" fmla="*/ 8933 w 21704"/>
              <a:gd name="connsiteY9" fmla="*/ 8727 h 15590"/>
              <a:gd name="connsiteX10" fmla="*/ 10990 w 21704"/>
              <a:gd name="connsiteY10" fmla="*/ 10390 h 15590"/>
              <a:gd name="connsiteX11" fmla="*/ 10020 w 21704"/>
              <a:gd name="connsiteY11" fmla="*/ 12472 h 15590"/>
              <a:gd name="connsiteX12" fmla="*/ 13795 w 21704"/>
              <a:gd name="connsiteY12" fmla="*/ 15590 h 15590"/>
              <a:gd name="connsiteX13" fmla="*/ 17571 w 21704"/>
              <a:gd name="connsiteY13" fmla="*/ 12472 h 15590"/>
              <a:gd name="connsiteX14" fmla="*/ 13795 w 21704"/>
              <a:gd name="connsiteY14" fmla="*/ 9354 h 15590"/>
              <a:gd name="connsiteX15" fmla="*/ 11211 w 21704"/>
              <a:gd name="connsiteY15" fmla="*/ 10199 h 15590"/>
              <a:gd name="connsiteX16" fmla="*/ 9176 w 21704"/>
              <a:gd name="connsiteY16" fmla="*/ 8553 h 15590"/>
              <a:gd name="connsiteX17" fmla="*/ 11496 w 21704"/>
              <a:gd name="connsiteY17" fmla="*/ 4868 h 15590"/>
              <a:gd name="connsiteX18" fmla="*/ 14048 w 21704"/>
              <a:gd name="connsiteY18" fmla="*/ 4868 h 15590"/>
              <a:gd name="connsiteX19" fmla="*/ 17824 w 21704"/>
              <a:gd name="connsiteY19" fmla="*/ 7873 h 15590"/>
              <a:gd name="connsiteX20" fmla="*/ 21600 w 21704"/>
              <a:gd name="connsiteY20" fmla="*/ 4755 h 15590"/>
              <a:gd name="connsiteX21" fmla="*/ 9893 w 21704"/>
              <a:gd name="connsiteY21" fmla="*/ 7403 h 15590"/>
              <a:gd name="connsiteX22" fmla="*/ 8195 w 21704"/>
              <a:gd name="connsiteY22" fmla="*/ 7403 h 15590"/>
              <a:gd name="connsiteX23" fmla="*/ 7098 w 21704"/>
              <a:gd name="connsiteY23" fmla="*/ 4746 h 15590"/>
              <a:gd name="connsiteX24" fmla="*/ 8195 w 21704"/>
              <a:gd name="connsiteY24" fmla="*/ 2090 h 15590"/>
              <a:gd name="connsiteX25" fmla="*/ 9893 w 21704"/>
              <a:gd name="connsiteY25" fmla="*/ 2090 h 15590"/>
              <a:gd name="connsiteX26" fmla="*/ 10990 w 21704"/>
              <a:gd name="connsiteY26" fmla="*/ 4746 h 15590"/>
              <a:gd name="connsiteX27" fmla="*/ 9893 w 21704"/>
              <a:gd name="connsiteY27" fmla="*/ 7403 h 15590"/>
              <a:gd name="connsiteX0" fmla="*/ 17824 w 17824"/>
              <a:gd name="connsiteY0" fmla="*/ 7873 h 15590"/>
              <a:gd name="connsiteX1" fmla="*/ 14049 w 17824"/>
              <a:gd name="connsiteY1" fmla="*/ 4625 h 15590"/>
              <a:gd name="connsiteX2" fmla="*/ 11496 w 17824"/>
              <a:gd name="connsiteY2" fmla="*/ 4625 h 15590"/>
              <a:gd name="connsiteX3" fmla="*/ 9650 w 17824"/>
              <a:gd name="connsiteY3" fmla="*/ 1263 h 15590"/>
              <a:gd name="connsiteX4" fmla="*/ 9408 w 17824"/>
              <a:gd name="connsiteY4" fmla="*/ 1088 h 15590"/>
              <a:gd name="connsiteX5" fmla="*/ 5748 w 17824"/>
              <a:gd name="connsiteY5" fmla="*/ 0 h 15590"/>
              <a:gd name="connsiteX6" fmla="*/ 0 w 17824"/>
              <a:gd name="connsiteY6" fmla="*/ 4746 h 15590"/>
              <a:gd name="connsiteX7" fmla="*/ 5748 w 17824"/>
              <a:gd name="connsiteY7" fmla="*/ 9493 h 15590"/>
              <a:gd name="connsiteX8" fmla="*/ 9049 w 17824"/>
              <a:gd name="connsiteY8" fmla="*/ 8631 h 15590"/>
              <a:gd name="connsiteX9" fmla="*/ 8933 w 17824"/>
              <a:gd name="connsiteY9" fmla="*/ 8727 h 15590"/>
              <a:gd name="connsiteX10" fmla="*/ 10990 w 17824"/>
              <a:gd name="connsiteY10" fmla="*/ 10390 h 15590"/>
              <a:gd name="connsiteX11" fmla="*/ 10020 w 17824"/>
              <a:gd name="connsiteY11" fmla="*/ 12472 h 15590"/>
              <a:gd name="connsiteX12" fmla="*/ 13795 w 17824"/>
              <a:gd name="connsiteY12" fmla="*/ 15590 h 15590"/>
              <a:gd name="connsiteX13" fmla="*/ 17571 w 17824"/>
              <a:gd name="connsiteY13" fmla="*/ 12472 h 15590"/>
              <a:gd name="connsiteX14" fmla="*/ 13795 w 17824"/>
              <a:gd name="connsiteY14" fmla="*/ 9354 h 15590"/>
              <a:gd name="connsiteX15" fmla="*/ 11211 w 17824"/>
              <a:gd name="connsiteY15" fmla="*/ 10199 h 15590"/>
              <a:gd name="connsiteX16" fmla="*/ 9176 w 17824"/>
              <a:gd name="connsiteY16" fmla="*/ 8553 h 15590"/>
              <a:gd name="connsiteX17" fmla="*/ 11496 w 17824"/>
              <a:gd name="connsiteY17" fmla="*/ 4868 h 15590"/>
              <a:gd name="connsiteX18" fmla="*/ 14048 w 17824"/>
              <a:gd name="connsiteY18" fmla="*/ 4868 h 15590"/>
              <a:gd name="connsiteX19" fmla="*/ 17824 w 17824"/>
              <a:gd name="connsiteY19" fmla="*/ 7873 h 15590"/>
              <a:gd name="connsiteX20" fmla="*/ 9893 w 17824"/>
              <a:gd name="connsiteY20" fmla="*/ 7403 h 15590"/>
              <a:gd name="connsiteX21" fmla="*/ 8195 w 17824"/>
              <a:gd name="connsiteY21" fmla="*/ 7403 h 15590"/>
              <a:gd name="connsiteX22" fmla="*/ 7098 w 17824"/>
              <a:gd name="connsiteY22" fmla="*/ 4746 h 15590"/>
              <a:gd name="connsiteX23" fmla="*/ 8195 w 17824"/>
              <a:gd name="connsiteY23" fmla="*/ 2090 h 15590"/>
              <a:gd name="connsiteX24" fmla="*/ 9893 w 17824"/>
              <a:gd name="connsiteY24" fmla="*/ 2090 h 15590"/>
              <a:gd name="connsiteX25" fmla="*/ 10990 w 17824"/>
              <a:gd name="connsiteY25" fmla="*/ 4746 h 15590"/>
              <a:gd name="connsiteX26" fmla="*/ 9893 w 17824"/>
              <a:gd name="connsiteY26" fmla="*/ 7403 h 15590"/>
              <a:gd name="connsiteX0" fmla="*/ 14048 w 17571"/>
              <a:gd name="connsiteY0" fmla="*/ 4868 h 15590"/>
              <a:gd name="connsiteX1" fmla="*/ 14049 w 17571"/>
              <a:gd name="connsiteY1" fmla="*/ 4625 h 15590"/>
              <a:gd name="connsiteX2" fmla="*/ 11496 w 17571"/>
              <a:gd name="connsiteY2" fmla="*/ 4625 h 15590"/>
              <a:gd name="connsiteX3" fmla="*/ 9650 w 17571"/>
              <a:gd name="connsiteY3" fmla="*/ 1263 h 15590"/>
              <a:gd name="connsiteX4" fmla="*/ 9408 w 17571"/>
              <a:gd name="connsiteY4" fmla="*/ 1088 h 15590"/>
              <a:gd name="connsiteX5" fmla="*/ 5748 w 17571"/>
              <a:gd name="connsiteY5" fmla="*/ 0 h 15590"/>
              <a:gd name="connsiteX6" fmla="*/ 0 w 17571"/>
              <a:gd name="connsiteY6" fmla="*/ 4746 h 15590"/>
              <a:gd name="connsiteX7" fmla="*/ 5748 w 17571"/>
              <a:gd name="connsiteY7" fmla="*/ 9493 h 15590"/>
              <a:gd name="connsiteX8" fmla="*/ 9049 w 17571"/>
              <a:gd name="connsiteY8" fmla="*/ 8631 h 15590"/>
              <a:gd name="connsiteX9" fmla="*/ 8933 w 17571"/>
              <a:gd name="connsiteY9" fmla="*/ 8727 h 15590"/>
              <a:gd name="connsiteX10" fmla="*/ 10990 w 17571"/>
              <a:gd name="connsiteY10" fmla="*/ 10390 h 15590"/>
              <a:gd name="connsiteX11" fmla="*/ 10020 w 17571"/>
              <a:gd name="connsiteY11" fmla="*/ 12472 h 15590"/>
              <a:gd name="connsiteX12" fmla="*/ 13795 w 17571"/>
              <a:gd name="connsiteY12" fmla="*/ 15590 h 15590"/>
              <a:gd name="connsiteX13" fmla="*/ 17571 w 17571"/>
              <a:gd name="connsiteY13" fmla="*/ 12472 h 15590"/>
              <a:gd name="connsiteX14" fmla="*/ 13795 w 17571"/>
              <a:gd name="connsiteY14" fmla="*/ 9354 h 15590"/>
              <a:gd name="connsiteX15" fmla="*/ 11211 w 17571"/>
              <a:gd name="connsiteY15" fmla="*/ 10199 h 15590"/>
              <a:gd name="connsiteX16" fmla="*/ 9176 w 17571"/>
              <a:gd name="connsiteY16" fmla="*/ 8553 h 15590"/>
              <a:gd name="connsiteX17" fmla="*/ 11496 w 17571"/>
              <a:gd name="connsiteY17" fmla="*/ 4868 h 15590"/>
              <a:gd name="connsiteX18" fmla="*/ 14048 w 17571"/>
              <a:gd name="connsiteY18" fmla="*/ 4868 h 15590"/>
              <a:gd name="connsiteX19" fmla="*/ 9893 w 17571"/>
              <a:gd name="connsiteY19" fmla="*/ 7403 h 15590"/>
              <a:gd name="connsiteX20" fmla="*/ 8195 w 17571"/>
              <a:gd name="connsiteY20" fmla="*/ 7403 h 15590"/>
              <a:gd name="connsiteX21" fmla="*/ 7098 w 17571"/>
              <a:gd name="connsiteY21" fmla="*/ 4746 h 15590"/>
              <a:gd name="connsiteX22" fmla="*/ 8195 w 17571"/>
              <a:gd name="connsiteY22" fmla="*/ 2090 h 15590"/>
              <a:gd name="connsiteX23" fmla="*/ 9893 w 17571"/>
              <a:gd name="connsiteY23" fmla="*/ 2090 h 15590"/>
              <a:gd name="connsiteX24" fmla="*/ 10990 w 17571"/>
              <a:gd name="connsiteY24" fmla="*/ 4746 h 15590"/>
              <a:gd name="connsiteX25" fmla="*/ 9893 w 17571"/>
              <a:gd name="connsiteY25" fmla="*/ 7403 h 15590"/>
              <a:gd name="connsiteX0" fmla="*/ 11496 w 17571"/>
              <a:gd name="connsiteY0" fmla="*/ 4868 h 15590"/>
              <a:gd name="connsiteX1" fmla="*/ 14049 w 17571"/>
              <a:gd name="connsiteY1" fmla="*/ 4625 h 15590"/>
              <a:gd name="connsiteX2" fmla="*/ 11496 w 17571"/>
              <a:gd name="connsiteY2" fmla="*/ 4625 h 15590"/>
              <a:gd name="connsiteX3" fmla="*/ 9650 w 17571"/>
              <a:gd name="connsiteY3" fmla="*/ 1263 h 15590"/>
              <a:gd name="connsiteX4" fmla="*/ 9408 w 17571"/>
              <a:gd name="connsiteY4" fmla="*/ 1088 h 15590"/>
              <a:gd name="connsiteX5" fmla="*/ 5748 w 17571"/>
              <a:gd name="connsiteY5" fmla="*/ 0 h 15590"/>
              <a:gd name="connsiteX6" fmla="*/ 0 w 17571"/>
              <a:gd name="connsiteY6" fmla="*/ 4746 h 15590"/>
              <a:gd name="connsiteX7" fmla="*/ 5748 w 17571"/>
              <a:gd name="connsiteY7" fmla="*/ 9493 h 15590"/>
              <a:gd name="connsiteX8" fmla="*/ 9049 w 17571"/>
              <a:gd name="connsiteY8" fmla="*/ 8631 h 15590"/>
              <a:gd name="connsiteX9" fmla="*/ 8933 w 17571"/>
              <a:gd name="connsiteY9" fmla="*/ 8727 h 15590"/>
              <a:gd name="connsiteX10" fmla="*/ 10990 w 17571"/>
              <a:gd name="connsiteY10" fmla="*/ 10390 h 15590"/>
              <a:gd name="connsiteX11" fmla="*/ 10020 w 17571"/>
              <a:gd name="connsiteY11" fmla="*/ 12472 h 15590"/>
              <a:gd name="connsiteX12" fmla="*/ 13795 w 17571"/>
              <a:gd name="connsiteY12" fmla="*/ 15590 h 15590"/>
              <a:gd name="connsiteX13" fmla="*/ 17571 w 17571"/>
              <a:gd name="connsiteY13" fmla="*/ 12472 h 15590"/>
              <a:gd name="connsiteX14" fmla="*/ 13795 w 17571"/>
              <a:gd name="connsiteY14" fmla="*/ 9354 h 15590"/>
              <a:gd name="connsiteX15" fmla="*/ 11211 w 17571"/>
              <a:gd name="connsiteY15" fmla="*/ 10199 h 15590"/>
              <a:gd name="connsiteX16" fmla="*/ 9176 w 17571"/>
              <a:gd name="connsiteY16" fmla="*/ 8553 h 15590"/>
              <a:gd name="connsiteX17" fmla="*/ 11496 w 17571"/>
              <a:gd name="connsiteY17" fmla="*/ 4868 h 15590"/>
              <a:gd name="connsiteX18" fmla="*/ 9893 w 17571"/>
              <a:gd name="connsiteY18" fmla="*/ 7403 h 15590"/>
              <a:gd name="connsiteX19" fmla="*/ 8195 w 17571"/>
              <a:gd name="connsiteY19" fmla="*/ 7403 h 15590"/>
              <a:gd name="connsiteX20" fmla="*/ 7098 w 17571"/>
              <a:gd name="connsiteY20" fmla="*/ 4746 h 15590"/>
              <a:gd name="connsiteX21" fmla="*/ 8195 w 17571"/>
              <a:gd name="connsiteY21" fmla="*/ 2090 h 15590"/>
              <a:gd name="connsiteX22" fmla="*/ 9893 w 17571"/>
              <a:gd name="connsiteY22" fmla="*/ 2090 h 15590"/>
              <a:gd name="connsiteX23" fmla="*/ 10990 w 17571"/>
              <a:gd name="connsiteY23" fmla="*/ 4746 h 15590"/>
              <a:gd name="connsiteX24" fmla="*/ 9893 w 17571"/>
              <a:gd name="connsiteY24" fmla="*/ 7403 h 15590"/>
              <a:gd name="connsiteX0" fmla="*/ 11496 w 17571"/>
              <a:gd name="connsiteY0" fmla="*/ 4868 h 15590"/>
              <a:gd name="connsiteX1" fmla="*/ 11496 w 17571"/>
              <a:gd name="connsiteY1" fmla="*/ 4625 h 15590"/>
              <a:gd name="connsiteX2" fmla="*/ 9650 w 17571"/>
              <a:gd name="connsiteY2" fmla="*/ 1263 h 15590"/>
              <a:gd name="connsiteX3" fmla="*/ 9408 w 17571"/>
              <a:gd name="connsiteY3" fmla="*/ 1088 h 15590"/>
              <a:gd name="connsiteX4" fmla="*/ 5748 w 17571"/>
              <a:gd name="connsiteY4" fmla="*/ 0 h 15590"/>
              <a:gd name="connsiteX5" fmla="*/ 0 w 17571"/>
              <a:gd name="connsiteY5" fmla="*/ 4746 h 15590"/>
              <a:gd name="connsiteX6" fmla="*/ 5748 w 17571"/>
              <a:gd name="connsiteY6" fmla="*/ 9493 h 15590"/>
              <a:gd name="connsiteX7" fmla="*/ 9049 w 17571"/>
              <a:gd name="connsiteY7" fmla="*/ 8631 h 15590"/>
              <a:gd name="connsiteX8" fmla="*/ 8933 w 17571"/>
              <a:gd name="connsiteY8" fmla="*/ 8727 h 15590"/>
              <a:gd name="connsiteX9" fmla="*/ 10990 w 17571"/>
              <a:gd name="connsiteY9" fmla="*/ 10390 h 15590"/>
              <a:gd name="connsiteX10" fmla="*/ 10020 w 17571"/>
              <a:gd name="connsiteY10" fmla="*/ 12472 h 15590"/>
              <a:gd name="connsiteX11" fmla="*/ 13795 w 17571"/>
              <a:gd name="connsiteY11" fmla="*/ 15590 h 15590"/>
              <a:gd name="connsiteX12" fmla="*/ 17571 w 17571"/>
              <a:gd name="connsiteY12" fmla="*/ 12472 h 15590"/>
              <a:gd name="connsiteX13" fmla="*/ 13795 w 17571"/>
              <a:gd name="connsiteY13" fmla="*/ 9354 h 15590"/>
              <a:gd name="connsiteX14" fmla="*/ 11211 w 17571"/>
              <a:gd name="connsiteY14" fmla="*/ 10199 h 15590"/>
              <a:gd name="connsiteX15" fmla="*/ 9176 w 17571"/>
              <a:gd name="connsiteY15" fmla="*/ 8553 h 15590"/>
              <a:gd name="connsiteX16" fmla="*/ 11496 w 17571"/>
              <a:gd name="connsiteY16" fmla="*/ 4868 h 15590"/>
              <a:gd name="connsiteX17" fmla="*/ 9893 w 17571"/>
              <a:gd name="connsiteY17" fmla="*/ 7403 h 15590"/>
              <a:gd name="connsiteX18" fmla="*/ 8195 w 17571"/>
              <a:gd name="connsiteY18" fmla="*/ 7403 h 15590"/>
              <a:gd name="connsiteX19" fmla="*/ 7098 w 17571"/>
              <a:gd name="connsiteY19" fmla="*/ 4746 h 15590"/>
              <a:gd name="connsiteX20" fmla="*/ 8195 w 17571"/>
              <a:gd name="connsiteY20" fmla="*/ 2090 h 15590"/>
              <a:gd name="connsiteX21" fmla="*/ 9893 w 17571"/>
              <a:gd name="connsiteY21" fmla="*/ 2090 h 15590"/>
              <a:gd name="connsiteX22" fmla="*/ 10990 w 17571"/>
              <a:gd name="connsiteY22" fmla="*/ 4746 h 15590"/>
              <a:gd name="connsiteX23" fmla="*/ 9893 w 17571"/>
              <a:gd name="connsiteY23" fmla="*/ 7403 h 15590"/>
              <a:gd name="connsiteX0" fmla="*/ 11496 w 17627"/>
              <a:gd name="connsiteY0" fmla="*/ 4868 h 15590"/>
              <a:gd name="connsiteX1" fmla="*/ 11496 w 17627"/>
              <a:gd name="connsiteY1" fmla="*/ 4625 h 15590"/>
              <a:gd name="connsiteX2" fmla="*/ 9650 w 17627"/>
              <a:gd name="connsiteY2" fmla="*/ 1263 h 15590"/>
              <a:gd name="connsiteX3" fmla="*/ 9408 w 17627"/>
              <a:gd name="connsiteY3" fmla="*/ 1088 h 15590"/>
              <a:gd name="connsiteX4" fmla="*/ 5748 w 17627"/>
              <a:gd name="connsiteY4" fmla="*/ 0 h 15590"/>
              <a:gd name="connsiteX5" fmla="*/ 0 w 17627"/>
              <a:gd name="connsiteY5" fmla="*/ 4746 h 15590"/>
              <a:gd name="connsiteX6" fmla="*/ 5748 w 17627"/>
              <a:gd name="connsiteY6" fmla="*/ 9493 h 15590"/>
              <a:gd name="connsiteX7" fmla="*/ 9049 w 17627"/>
              <a:gd name="connsiteY7" fmla="*/ 8631 h 15590"/>
              <a:gd name="connsiteX8" fmla="*/ 8933 w 17627"/>
              <a:gd name="connsiteY8" fmla="*/ 8727 h 15590"/>
              <a:gd name="connsiteX9" fmla="*/ 10990 w 17627"/>
              <a:gd name="connsiteY9" fmla="*/ 10390 h 15590"/>
              <a:gd name="connsiteX10" fmla="*/ 10020 w 17627"/>
              <a:gd name="connsiteY10" fmla="*/ 12472 h 15590"/>
              <a:gd name="connsiteX11" fmla="*/ 13795 w 17627"/>
              <a:gd name="connsiteY11" fmla="*/ 15590 h 15590"/>
              <a:gd name="connsiteX12" fmla="*/ 17571 w 17627"/>
              <a:gd name="connsiteY12" fmla="*/ 12472 h 15590"/>
              <a:gd name="connsiteX13" fmla="*/ 11211 w 17627"/>
              <a:gd name="connsiteY13" fmla="*/ 10199 h 15590"/>
              <a:gd name="connsiteX14" fmla="*/ 9176 w 17627"/>
              <a:gd name="connsiteY14" fmla="*/ 8553 h 15590"/>
              <a:gd name="connsiteX15" fmla="*/ 11496 w 17627"/>
              <a:gd name="connsiteY15" fmla="*/ 4868 h 15590"/>
              <a:gd name="connsiteX16" fmla="*/ 9893 w 17627"/>
              <a:gd name="connsiteY16" fmla="*/ 7403 h 15590"/>
              <a:gd name="connsiteX17" fmla="*/ 8195 w 17627"/>
              <a:gd name="connsiteY17" fmla="*/ 7403 h 15590"/>
              <a:gd name="connsiteX18" fmla="*/ 7098 w 17627"/>
              <a:gd name="connsiteY18" fmla="*/ 4746 h 15590"/>
              <a:gd name="connsiteX19" fmla="*/ 8195 w 17627"/>
              <a:gd name="connsiteY19" fmla="*/ 2090 h 15590"/>
              <a:gd name="connsiteX20" fmla="*/ 9893 w 17627"/>
              <a:gd name="connsiteY20" fmla="*/ 2090 h 15590"/>
              <a:gd name="connsiteX21" fmla="*/ 10990 w 17627"/>
              <a:gd name="connsiteY21" fmla="*/ 4746 h 15590"/>
              <a:gd name="connsiteX22" fmla="*/ 9893 w 17627"/>
              <a:gd name="connsiteY22" fmla="*/ 7403 h 15590"/>
              <a:gd name="connsiteX0" fmla="*/ 11496 w 13808"/>
              <a:gd name="connsiteY0" fmla="*/ 4868 h 15641"/>
              <a:gd name="connsiteX1" fmla="*/ 11496 w 13808"/>
              <a:gd name="connsiteY1" fmla="*/ 4625 h 15641"/>
              <a:gd name="connsiteX2" fmla="*/ 9650 w 13808"/>
              <a:gd name="connsiteY2" fmla="*/ 1263 h 15641"/>
              <a:gd name="connsiteX3" fmla="*/ 9408 w 13808"/>
              <a:gd name="connsiteY3" fmla="*/ 1088 h 15641"/>
              <a:gd name="connsiteX4" fmla="*/ 5748 w 13808"/>
              <a:gd name="connsiteY4" fmla="*/ 0 h 15641"/>
              <a:gd name="connsiteX5" fmla="*/ 0 w 13808"/>
              <a:gd name="connsiteY5" fmla="*/ 4746 h 15641"/>
              <a:gd name="connsiteX6" fmla="*/ 5748 w 13808"/>
              <a:gd name="connsiteY6" fmla="*/ 9493 h 15641"/>
              <a:gd name="connsiteX7" fmla="*/ 9049 w 13808"/>
              <a:gd name="connsiteY7" fmla="*/ 8631 h 15641"/>
              <a:gd name="connsiteX8" fmla="*/ 8933 w 13808"/>
              <a:gd name="connsiteY8" fmla="*/ 8727 h 15641"/>
              <a:gd name="connsiteX9" fmla="*/ 10990 w 13808"/>
              <a:gd name="connsiteY9" fmla="*/ 10390 h 15641"/>
              <a:gd name="connsiteX10" fmla="*/ 10020 w 13808"/>
              <a:gd name="connsiteY10" fmla="*/ 12472 h 15641"/>
              <a:gd name="connsiteX11" fmla="*/ 13795 w 13808"/>
              <a:gd name="connsiteY11" fmla="*/ 15590 h 15641"/>
              <a:gd name="connsiteX12" fmla="*/ 11211 w 13808"/>
              <a:gd name="connsiteY12" fmla="*/ 10199 h 15641"/>
              <a:gd name="connsiteX13" fmla="*/ 9176 w 13808"/>
              <a:gd name="connsiteY13" fmla="*/ 8553 h 15641"/>
              <a:gd name="connsiteX14" fmla="*/ 11496 w 13808"/>
              <a:gd name="connsiteY14" fmla="*/ 4868 h 15641"/>
              <a:gd name="connsiteX15" fmla="*/ 9893 w 13808"/>
              <a:gd name="connsiteY15" fmla="*/ 7403 h 15641"/>
              <a:gd name="connsiteX16" fmla="*/ 8195 w 13808"/>
              <a:gd name="connsiteY16" fmla="*/ 7403 h 15641"/>
              <a:gd name="connsiteX17" fmla="*/ 7098 w 13808"/>
              <a:gd name="connsiteY17" fmla="*/ 4746 h 15641"/>
              <a:gd name="connsiteX18" fmla="*/ 8195 w 13808"/>
              <a:gd name="connsiteY18" fmla="*/ 2090 h 15641"/>
              <a:gd name="connsiteX19" fmla="*/ 9893 w 13808"/>
              <a:gd name="connsiteY19" fmla="*/ 2090 h 15641"/>
              <a:gd name="connsiteX20" fmla="*/ 10990 w 13808"/>
              <a:gd name="connsiteY20" fmla="*/ 4746 h 15641"/>
              <a:gd name="connsiteX21" fmla="*/ 9893 w 13808"/>
              <a:gd name="connsiteY21" fmla="*/ 7403 h 15641"/>
              <a:gd name="connsiteX0" fmla="*/ 11496 w 11496"/>
              <a:gd name="connsiteY0" fmla="*/ 4868 h 12472"/>
              <a:gd name="connsiteX1" fmla="*/ 11496 w 11496"/>
              <a:gd name="connsiteY1" fmla="*/ 4625 h 12472"/>
              <a:gd name="connsiteX2" fmla="*/ 9650 w 11496"/>
              <a:gd name="connsiteY2" fmla="*/ 1263 h 12472"/>
              <a:gd name="connsiteX3" fmla="*/ 9408 w 11496"/>
              <a:gd name="connsiteY3" fmla="*/ 1088 h 12472"/>
              <a:gd name="connsiteX4" fmla="*/ 5748 w 11496"/>
              <a:gd name="connsiteY4" fmla="*/ 0 h 12472"/>
              <a:gd name="connsiteX5" fmla="*/ 0 w 11496"/>
              <a:gd name="connsiteY5" fmla="*/ 4746 h 12472"/>
              <a:gd name="connsiteX6" fmla="*/ 5748 w 11496"/>
              <a:gd name="connsiteY6" fmla="*/ 9493 h 12472"/>
              <a:gd name="connsiteX7" fmla="*/ 9049 w 11496"/>
              <a:gd name="connsiteY7" fmla="*/ 8631 h 12472"/>
              <a:gd name="connsiteX8" fmla="*/ 8933 w 11496"/>
              <a:gd name="connsiteY8" fmla="*/ 8727 h 12472"/>
              <a:gd name="connsiteX9" fmla="*/ 10990 w 11496"/>
              <a:gd name="connsiteY9" fmla="*/ 10390 h 12472"/>
              <a:gd name="connsiteX10" fmla="*/ 10020 w 11496"/>
              <a:gd name="connsiteY10" fmla="*/ 12472 h 12472"/>
              <a:gd name="connsiteX11" fmla="*/ 11211 w 11496"/>
              <a:gd name="connsiteY11" fmla="*/ 10199 h 12472"/>
              <a:gd name="connsiteX12" fmla="*/ 9176 w 11496"/>
              <a:gd name="connsiteY12" fmla="*/ 8553 h 12472"/>
              <a:gd name="connsiteX13" fmla="*/ 11496 w 11496"/>
              <a:gd name="connsiteY13" fmla="*/ 4868 h 12472"/>
              <a:gd name="connsiteX14" fmla="*/ 9893 w 11496"/>
              <a:gd name="connsiteY14" fmla="*/ 7403 h 12472"/>
              <a:gd name="connsiteX15" fmla="*/ 8195 w 11496"/>
              <a:gd name="connsiteY15" fmla="*/ 7403 h 12472"/>
              <a:gd name="connsiteX16" fmla="*/ 7098 w 11496"/>
              <a:gd name="connsiteY16" fmla="*/ 4746 h 12472"/>
              <a:gd name="connsiteX17" fmla="*/ 8195 w 11496"/>
              <a:gd name="connsiteY17" fmla="*/ 2090 h 12472"/>
              <a:gd name="connsiteX18" fmla="*/ 9893 w 11496"/>
              <a:gd name="connsiteY18" fmla="*/ 2090 h 12472"/>
              <a:gd name="connsiteX19" fmla="*/ 10990 w 11496"/>
              <a:gd name="connsiteY19" fmla="*/ 4746 h 12472"/>
              <a:gd name="connsiteX20" fmla="*/ 9893 w 11496"/>
              <a:gd name="connsiteY20" fmla="*/ 7403 h 12472"/>
              <a:gd name="connsiteX0" fmla="*/ 11496 w 11496"/>
              <a:gd name="connsiteY0" fmla="*/ 4868 h 10518"/>
              <a:gd name="connsiteX1" fmla="*/ 11496 w 11496"/>
              <a:gd name="connsiteY1" fmla="*/ 4625 h 10518"/>
              <a:gd name="connsiteX2" fmla="*/ 9650 w 11496"/>
              <a:gd name="connsiteY2" fmla="*/ 1263 h 10518"/>
              <a:gd name="connsiteX3" fmla="*/ 9408 w 11496"/>
              <a:gd name="connsiteY3" fmla="*/ 1088 h 10518"/>
              <a:gd name="connsiteX4" fmla="*/ 5748 w 11496"/>
              <a:gd name="connsiteY4" fmla="*/ 0 h 10518"/>
              <a:gd name="connsiteX5" fmla="*/ 0 w 11496"/>
              <a:gd name="connsiteY5" fmla="*/ 4746 h 10518"/>
              <a:gd name="connsiteX6" fmla="*/ 5748 w 11496"/>
              <a:gd name="connsiteY6" fmla="*/ 9493 h 10518"/>
              <a:gd name="connsiteX7" fmla="*/ 9049 w 11496"/>
              <a:gd name="connsiteY7" fmla="*/ 8631 h 10518"/>
              <a:gd name="connsiteX8" fmla="*/ 8933 w 11496"/>
              <a:gd name="connsiteY8" fmla="*/ 8727 h 10518"/>
              <a:gd name="connsiteX9" fmla="*/ 10990 w 11496"/>
              <a:gd name="connsiteY9" fmla="*/ 10390 h 10518"/>
              <a:gd name="connsiteX10" fmla="*/ 11211 w 11496"/>
              <a:gd name="connsiteY10" fmla="*/ 10199 h 10518"/>
              <a:gd name="connsiteX11" fmla="*/ 9176 w 11496"/>
              <a:gd name="connsiteY11" fmla="*/ 8553 h 10518"/>
              <a:gd name="connsiteX12" fmla="*/ 11496 w 11496"/>
              <a:gd name="connsiteY12" fmla="*/ 4868 h 10518"/>
              <a:gd name="connsiteX13" fmla="*/ 9893 w 11496"/>
              <a:gd name="connsiteY13" fmla="*/ 7403 h 10518"/>
              <a:gd name="connsiteX14" fmla="*/ 8195 w 11496"/>
              <a:gd name="connsiteY14" fmla="*/ 7403 h 10518"/>
              <a:gd name="connsiteX15" fmla="*/ 7098 w 11496"/>
              <a:gd name="connsiteY15" fmla="*/ 4746 h 10518"/>
              <a:gd name="connsiteX16" fmla="*/ 8195 w 11496"/>
              <a:gd name="connsiteY16" fmla="*/ 2090 h 10518"/>
              <a:gd name="connsiteX17" fmla="*/ 9893 w 11496"/>
              <a:gd name="connsiteY17" fmla="*/ 2090 h 10518"/>
              <a:gd name="connsiteX18" fmla="*/ 10990 w 11496"/>
              <a:gd name="connsiteY18" fmla="*/ 4746 h 10518"/>
              <a:gd name="connsiteX19" fmla="*/ 9893 w 11496"/>
              <a:gd name="connsiteY19" fmla="*/ 7403 h 10518"/>
              <a:gd name="connsiteX0" fmla="*/ 11496 w 11496"/>
              <a:gd name="connsiteY0" fmla="*/ 4868 h 10390"/>
              <a:gd name="connsiteX1" fmla="*/ 11496 w 11496"/>
              <a:gd name="connsiteY1" fmla="*/ 4625 h 10390"/>
              <a:gd name="connsiteX2" fmla="*/ 9650 w 11496"/>
              <a:gd name="connsiteY2" fmla="*/ 1263 h 10390"/>
              <a:gd name="connsiteX3" fmla="*/ 9408 w 11496"/>
              <a:gd name="connsiteY3" fmla="*/ 1088 h 10390"/>
              <a:gd name="connsiteX4" fmla="*/ 5748 w 11496"/>
              <a:gd name="connsiteY4" fmla="*/ 0 h 10390"/>
              <a:gd name="connsiteX5" fmla="*/ 0 w 11496"/>
              <a:gd name="connsiteY5" fmla="*/ 4746 h 10390"/>
              <a:gd name="connsiteX6" fmla="*/ 5748 w 11496"/>
              <a:gd name="connsiteY6" fmla="*/ 9493 h 10390"/>
              <a:gd name="connsiteX7" fmla="*/ 9049 w 11496"/>
              <a:gd name="connsiteY7" fmla="*/ 8631 h 10390"/>
              <a:gd name="connsiteX8" fmla="*/ 8933 w 11496"/>
              <a:gd name="connsiteY8" fmla="*/ 8727 h 10390"/>
              <a:gd name="connsiteX9" fmla="*/ 10990 w 11496"/>
              <a:gd name="connsiteY9" fmla="*/ 10390 h 10390"/>
              <a:gd name="connsiteX10" fmla="*/ 9176 w 11496"/>
              <a:gd name="connsiteY10" fmla="*/ 8553 h 10390"/>
              <a:gd name="connsiteX11" fmla="*/ 11496 w 11496"/>
              <a:gd name="connsiteY11" fmla="*/ 4868 h 10390"/>
              <a:gd name="connsiteX12" fmla="*/ 9893 w 11496"/>
              <a:gd name="connsiteY12" fmla="*/ 7403 h 10390"/>
              <a:gd name="connsiteX13" fmla="*/ 8195 w 11496"/>
              <a:gd name="connsiteY13" fmla="*/ 7403 h 10390"/>
              <a:gd name="connsiteX14" fmla="*/ 7098 w 11496"/>
              <a:gd name="connsiteY14" fmla="*/ 4746 h 10390"/>
              <a:gd name="connsiteX15" fmla="*/ 8195 w 11496"/>
              <a:gd name="connsiteY15" fmla="*/ 2090 h 10390"/>
              <a:gd name="connsiteX16" fmla="*/ 9893 w 11496"/>
              <a:gd name="connsiteY16" fmla="*/ 2090 h 10390"/>
              <a:gd name="connsiteX17" fmla="*/ 10990 w 11496"/>
              <a:gd name="connsiteY17" fmla="*/ 4746 h 10390"/>
              <a:gd name="connsiteX18" fmla="*/ 9893 w 11496"/>
              <a:gd name="connsiteY18" fmla="*/ 7403 h 10390"/>
              <a:gd name="connsiteX0" fmla="*/ 11496 w 11496"/>
              <a:gd name="connsiteY0" fmla="*/ 4868 h 9493"/>
              <a:gd name="connsiteX1" fmla="*/ 11496 w 11496"/>
              <a:gd name="connsiteY1" fmla="*/ 4625 h 9493"/>
              <a:gd name="connsiteX2" fmla="*/ 9650 w 11496"/>
              <a:gd name="connsiteY2" fmla="*/ 1263 h 9493"/>
              <a:gd name="connsiteX3" fmla="*/ 9408 w 11496"/>
              <a:gd name="connsiteY3" fmla="*/ 1088 h 9493"/>
              <a:gd name="connsiteX4" fmla="*/ 5748 w 11496"/>
              <a:gd name="connsiteY4" fmla="*/ 0 h 9493"/>
              <a:gd name="connsiteX5" fmla="*/ 0 w 11496"/>
              <a:gd name="connsiteY5" fmla="*/ 4746 h 9493"/>
              <a:gd name="connsiteX6" fmla="*/ 5748 w 11496"/>
              <a:gd name="connsiteY6" fmla="*/ 9493 h 9493"/>
              <a:gd name="connsiteX7" fmla="*/ 9049 w 11496"/>
              <a:gd name="connsiteY7" fmla="*/ 8631 h 9493"/>
              <a:gd name="connsiteX8" fmla="*/ 8933 w 11496"/>
              <a:gd name="connsiteY8" fmla="*/ 8727 h 9493"/>
              <a:gd name="connsiteX9" fmla="*/ 9176 w 11496"/>
              <a:gd name="connsiteY9" fmla="*/ 8553 h 9493"/>
              <a:gd name="connsiteX10" fmla="*/ 11496 w 11496"/>
              <a:gd name="connsiteY10" fmla="*/ 4868 h 9493"/>
              <a:gd name="connsiteX11" fmla="*/ 9893 w 11496"/>
              <a:gd name="connsiteY11" fmla="*/ 7403 h 9493"/>
              <a:gd name="connsiteX12" fmla="*/ 8195 w 11496"/>
              <a:gd name="connsiteY12" fmla="*/ 7403 h 9493"/>
              <a:gd name="connsiteX13" fmla="*/ 7098 w 11496"/>
              <a:gd name="connsiteY13" fmla="*/ 4746 h 9493"/>
              <a:gd name="connsiteX14" fmla="*/ 8195 w 11496"/>
              <a:gd name="connsiteY14" fmla="*/ 2090 h 9493"/>
              <a:gd name="connsiteX15" fmla="*/ 9893 w 11496"/>
              <a:gd name="connsiteY15" fmla="*/ 2090 h 9493"/>
              <a:gd name="connsiteX16" fmla="*/ 10990 w 11496"/>
              <a:gd name="connsiteY16" fmla="*/ 4746 h 9493"/>
              <a:gd name="connsiteX17" fmla="*/ 9893 w 11496"/>
              <a:gd name="connsiteY17" fmla="*/ 7403 h 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96" h="9493" extrusionOk="0">
                <a:moveTo>
                  <a:pt x="11496" y="4868"/>
                </a:moveTo>
                <a:lnTo>
                  <a:pt x="11496" y="4625"/>
                </a:lnTo>
                <a:cubicBezTo>
                  <a:pt x="11454" y="3292"/>
                  <a:pt x="10747" y="2099"/>
                  <a:pt x="9650" y="1263"/>
                </a:cubicBezTo>
                <a:lnTo>
                  <a:pt x="9408" y="1088"/>
                </a:lnTo>
                <a:cubicBezTo>
                  <a:pt x="8416" y="409"/>
                  <a:pt x="7140" y="0"/>
                  <a:pt x="5748" y="0"/>
                </a:cubicBezTo>
                <a:cubicBezTo>
                  <a:pt x="2573" y="0"/>
                  <a:pt x="0" y="2125"/>
                  <a:pt x="0" y="4746"/>
                </a:cubicBezTo>
                <a:cubicBezTo>
                  <a:pt x="0" y="7368"/>
                  <a:pt x="2573" y="9493"/>
                  <a:pt x="5748" y="9493"/>
                </a:cubicBezTo>
                <a:cubicBezTo>
                  <a:pt x="6982" y="9493"/>
                  <a:pt x="8121" y="9171"/>
                  <a:pt x="9049" y="8631"/>
                </a:cubicBezTo>
                <a:lnTo>
                  <a:pt x="8933" y="8727"/>
                </a:lnTo>
                <a:lnTo>
                  <a:pt x="9176" y="8553"/>
                </a:lnTo>
                <a:cubicBezTo>
                  <a:pt x="10547" y="7708"/>
                  <a:pt x="11443" y="6375"/>
                  <a:pt x="11496" y="4868"/>
                </a:cubicBezTo>
                <a:close/>
                <a:moveTo>
                  <a:pt x="9893" y="7403"/>
                </a:moveTo>
                <a:cubicBezTo>
                  <a:pt x="9461" y="7856"/>
                  <a:pt x="8627" y="7856"/>
                  <a:pt x="8195" y="7403"/>
                </a:cubicBezTo>
                <a:cubicBezTo>
                  <a:pt x="7509" y="6671"/>
                  <a:pt x="7098" y="5748"/>
                  <a:pt x="7098" y="4746"/>
                </a:cubicBezTo>
                <a:cubicBezTo>
                  <a:pt x="7098" y="3745"/>
                  <a:pt x="7509" y="2822"/>
                  <a:pt x="8195" y="2090"/>
                </a:cubicBezTo>
                <a:cubicBezTo>
                  <a:pt x="8627" y="1637"/>
                  <a:pt x="9461" y="1637"/>
                  <a:pt x="9893" y="2090"/>
                </a:cubicBezTo>
                <a:cubicBezTo>
                  <a:pt x="10579" y="2822"/>
                  <a:pt x="10990" y="3745"/>
                  <a:pt x="10990" y="4746"/>
                </a:cubicBezTo>
                <a:cubicBezTo>
                  <a:pt x="10990" y="5748"/>
                  <a:pt x="10579" y="6671"/>
                  <a:pt x="9893" y="7403"/>
                </a:cubicBezTo>
                <a:close/>
              </a:path>
            </a:pathLst>
          </a:custGeom>
          <a:solidFill>
            <a:schemeClr val="accent3"/>
          </a:solidFill>
          <a:ln w="12700">
            <a:miter lim="400000"/>
          </a:ln>
        </p:spPr>
        <p:txBody>
          <a:bodyPr lIns="28575" tIns="28575" rIns="28575" bIns="28575" anchor="ctr"/>
          <a:lstStyle/>
          <a:p>
            <a:pPr algn="ctr">
              <a:defRPr sz="3000">
                <a:solidFill>
                  <a:srgbClr val="FFFFFF"/>
                </a:solidFill>
              </a:defRPr>
            </a:pPr>
            <a:endParaRPr sz="2250" b="1">
              <a:solidFill>
                <a:schemeClr val="bg1"/>
              </a:solidFill>
            </a:endParaRPr>
          </a:p>
        </p:txBody>
      </p:sp>
      <p:sp>
        <p:nvSpPr>
          <p:cNvPr id="21" name="TextBox 20">
            <a:extLst>
              <a:ext uri="{FF2B5EF4-FFF2-40B4-BE49-F238E27FC236}">
                <a16:creationId xmlns:a16="http://schemas.microsoft.com/office/drawing/2014/main" id="{CE964CCD-32EF-FD47-9357-D81E77A1E8EF}"/>
              </a:ext>
            </a:extLst>
          </p:cNvPr>
          <p:cNvSpPr txBox="1"/>
          <p:nvPr/>
        </p:nvSpPr>
        <p:spPr>
          <a:xfrm>
            <a:off x="4970146" y="5664273"/>
            <a:ext cx="1036309" cy="446276"/>
          </a:xfrm>
          <a:prstGeom prst="rect">
            <a:avLst/>
          </a:prstGeom>
          <a:noFill/>
        </p:spPr>
        <p:txBody>
          <a:bodyPr wrap="square" rtlCol="0">
            <a:spAutoFit/>
          </a:bodyPr>
          <a:lstStyle/>
          <a:p>
            <a:r>
              <a:rPr lang="en-US" sz="1150" dirty="0">
                <a:solidFill>
                  <a:srgbClr val="2B4398"/>
                </a:solidFill>
              </a:rPr>
              <a:t>Family </a:t>
            </a:r>
          </a:p>
          <a:p>
            <a:r>
              <a:rPr lang="en-US" sz="1150" dirty="0">
                <a:solidFill>
                  <a:srgbClr val="2B4398"/>
                </a:solidFill>
              </a:rPr>
              <a:t>Medicine</a:t>
            </a:r>
          </a:p>
        </p:txBody>
      </p:sp>
      <p:sp>
        <p:nvSpPr>
          <p:cNvPr id="22" name="Shape">
            <a:extLst>
              <a:ext uri="{FF2B5EF4-FFF2-40B4-BE49-F238E27FC236}">
                <a16:creationId xmlns:a16="http://schemas.microsoft.com/office/drawing/2014/main" id="{E5DF4688-5C0E-7643-9978-BC1199DD1537}"/>
              </a:ext>
            </a:extLst>
          </p:cNvPr>
          <p:cNvSpPr/>
          <p:nvPr/>
        </p:nvSpPr>
        <p:spPr>
          <a:xfrm rot="867450">
            <a:off x="7530495" y="3051966"/>
            <a:ext cx="977660" cy="713158"/>
          </a:xfrm>
          <a:custGeom>
            <a:avLst/>
            <a:gdLst>
              <a:gd name="connsiteX0" fmla="*/ 18935 w 21600"/>
              <a:gd name="connsiteY0" fmla="*/ 10691 h 21600"/>
              <a:gd name="connsiteX1" fmla="*/ 16263 w 21600"/>
              <a:gd name="connsiteY1" fmla="*/ 14835 h 21600"/>
              <a:gd name="connsiteX2" fmla="*/ 14375 w 21600"/>
              <a:gd name="connsiteY2" fmla="*/ 14835 h 21600"/>
              <a:gd name="connsiteX3" fmla="*/ 12733 w 21600"/>
              <a:gd name="connsiteY3" fmla="*/ 9725 h 21600"/>
              <a:gd name="connsiteX4" fmla="*/ 14226 w 21600"/>
              <a:gd name="connsiteY4" fmla="*/ 7430 h 21600"/>
              <a:gd name="connsiteX5" fmla="*/ 16084 w 21600"/>
              <a:gd name="connsiteY5" fmla="*/ 8650 h 21600"/>
              <a:gd name="connsiteX6" fmla="*/ 18756 w 21600"/>
              <a:gd name="connsiteY6" fmla="*/ 4325 h 21600"/>
              <a:gd name="connsiteX7" fmla="*/ 16084 w 21600"/>
              <a:gd name="connsiteY7" fmla="*/ 0 h 21600"/>
              <a:gd name="connsiteX8" fmla="*/ 13412 w 21600"/>
              <a:gd name="connsiteY8" fmla="*/ 4325 h 21600"/>
              <a:gd name="connsiteX9" fmla="*/ 14077 w 21600"/>
              <a:gd name="connsiteY9" fmla="*/ 7176 h 21600"/>
              <a:gd name="connsiteX10" fmla="*/ 12569 w 21600"/>
              <a:gd name="connsiteY10" fmla="*/ 9495 h 21600"/>
              <a:gd name="connsiteX11" fmla="*/ 12651 w 21600"/>
              <a:gd name="connsiteY11" fmla="*/ 9628 h 21600"/>
              <a:gd name="connsiteX12" fmla="*/ 10315 w 21600"/>
              <a:gd name="connsiteY12" fmla="*/ 8432 h 21600"/>
              <a:gd name="connsiteX13" fmla="*/ 6732 w 21600"/>
              <a:gd name="connsiteY13" fmla="*/ 11887 h 21600"/>
              <a:gd name="connsiteX14" fmla="*/ 5105 w 21600"/>
              <a:gd name="connsiteY14" fmla="*/ 10425 h 21600"/>
              <a:gd name="connsiteX15" fmla="*/ 5344 w 21600"/>
              <a:gd name="connsiteY15" fmla="*/ 8638 h 21600"/>
              <a:gd name="connsiteX16" fmla="*/ 2672 w 21600"/>
              <a:gd name="connsiteY16" fmla="*/ 4313 h 21600"/>
              <a:gd name="connsiteX17" fmla="*/ 0 w 21600"/>
              <a:gd name="connsiteY17" fmla="*/ 8638 h 21600"/>
              <a:gd name="connsiteX18" fmla="*/ 2672 w 21600"/>
              <a:gd name="connsiteY18" fmla="*/ 12962 h 21600"/>
              <a:gd name="connsiteX19" fmla="*/ 6628 w 21600"/>
              <a:gd name="connsiteY19" fmla="*/ 12213 h 21600"/>
              <a:gd name="connsiteX20" fmla="*/ 6240 w 21600"/>
              <a:gd name="connsiteY20" fmla="*/ 15016 h 21600"/>
              <a:gd name="connsiteX21" fmla="*/ 10307 w 21600"/>
              <a:gd name="connsiteY21" fmla="*/ 21600 h 21600"/>
              <a:gd name="connsiteX22" fmla="*/ 14375 w 21600"/>
              <a:gd name="connsiteY22" fmla="*/ 15197 h 21600"/>
              <a:gd name="connsiteX23" fmla="*/ 16256 w 21600"/>
              <a:gd name="connsiteY23" fmla="*/ 15197 h 21600"/>
              <a:gd name="connsiteX24" fmla="*/ 18928 w 21600"/>
              <a:gd name="connsiteY24" fmla="*/ 19341 h 21600"/>
              <a:gd name="connsiteX25" fmla="*/ 21600 w 21600"/>
              <a:gd name="connsiteY25" fmla="*/ 15016 h 21600"/>
              <a:gd name="connsiteX26" fmla="*/ 18935 w 21600"/>
              <a:gd name="connsiteY26" fmla="*/ 10691 h 21600"/>
              <a:gd name="connsiteX27" fmla="*/ 13241 w 21600"/>
              <a:gd name="connsiteY27" fmla="*/ 18701 h 21600"/>
              <a:gd name="connsiteX28" fmla="*/ 12039 w 21600"/>
              <a:gd name="connsiteY28" fmla="*/ 18701 h 21600"/>
              <a:gd name="connsiteX29" fmla="*/ 11263 w 21600"/>
              <a:gd name="connsiteY29" fmla="*/ 15016 h 21600"/>
              <a:gd name="connsiteX30" fmla="*/ 12039 w 21600"/>
              <a:gd name="connsiteY30" fmla="*/ 11332 h 21600"/>
              <a:gd name="connsiteX31" fmla="*/ 13241 w 21600"/>
              <a:gd name="connsiteY31" fmla="*/ 11332 h 21600"/>
              <a:gd name="connsiteX32" fmla="*/ 14017 w 21600"/>
              <a:gd name="connsiteY32" fmla="*/ 15016 h 21600"/>
              <a:gd name="connsiteX33" fmla="*/ 13241 w 21600"/>
              <a:gd name="connsiteY33" fmla="*/ 18701 h 21600"/>
              <a:gd name="connsiteX0" fmla="*/ 18935 w 21600"/>
              <a:gd name="connsiteY0" fmla="*/ 10691 h 21600"/>
              <a:gd name="connsiteX1" fmla="*/ 16263 w 21600"/>
              <a:gd name="connsiteY1" fmla="*/ 14835 h 21600"/>
              <a:gd name="connsiteX2" fmla="*/ 14375 w 21600"/>
              <a:gd name="connsiteY2" fmla="*/ 14835 h 21600"/>
              <a:gd name="connsiteX3" fmla="*/ 12733 w 21600"/>
              <a:gd name="connsiteY3" fmla="*/ 9725 h 21600"/>
              <a:gd name="connsiteX4" fmla="*/ 14226 w 21600"/>
              <a:gd name="connsiteY4" fmla="*/ 7430 h 21600"/>
              <a:gd name="connsiteX5" fmla="*/ 16084 w 21600"/>
              <a:gd name="connsiteY5" fmla="*/ 8650 h 21600"/>
              <a:gd name="connsiteX6" fmla="*/ 18756 w 21600"/>
              <a:gd name="connsiteY6" fmla="*/ 4325 h 21600"/>
              <a:gd name="connsiteX7" fmla="*/ 16084 w 21600"/>
              <a:gd name="connsiteY7" fmla="*/ 0 h 21600"/>
              <a:gd name="connsiteX8" fmla="*/ 13412 w 21600"/>
              <a:gd name="connsiteY8" fmla="*/ 4325 h 21600"/>
              <a:gd name="connsiteX9" fmla="*/ 14077 w 21600"/>
              <a:gd name="connsiteY9" fmla="*/ 7176 h 21600"/>
              <a:gd name="connsiteX10" fmla="*/ 12569 w 21600"/>
              <a:gd name="connsiteY10" fmla="*/ 9495 h 21600"/>
              <a:gd name="connsiteX11" fmla="*/ 12651 w 21600"/>
              <a:gd name="connsiteY11" fmla="*/ 9628 h 21600"/>
              <a:gd name="connsiteX12" fmla="*/ 10315 w 21600"/>
              <a:gd name="connsiteY12" fmla="*/ 8432 h 21600"/>
              <a:gd name="connsiteX13" fmla="*/ 6732 w 21600"/>
              <a:gd name="connsiteY13" fmla="*/ 11887 h 21600"/>
              <a:gd name="connsiteX14" fmla="*/ 5344 w 21600"/>
              <a:gd name="connsiteY14" fmla="*/ 8638 h 21600"/>
              <a:gd name="connsiteX15" fmla="*/ 2672 w 21600"/>
              <a:gd name="connsiteY15" fmla="*/ 4313 h 21600"/>
              <a:gd name="connsiteX16" fmla="*/ 0 w 21600"/>
              <a:gd name="connsiteY16" fmla="*/ 8638 h 21600"/>
              <a:gd name="connsiteX17" fmla="*/ 2672 w 21600"/>
              <a:gd name="connsiteY17" fmla="*/ 12962 h 21600"/>
              <a:gd name="connsiteX18" fmla="*/ 6628 w 21600"/>
              <a:gd name="connsiteY18" fmla="*/ 12213 h 21600"/>
              <a:gd name="connsiteX19" fmla="*/ 6240 w 21600"/>
              <a:gd name="connsiteY19" fmla="*/ 15016 h 21600"/>
              <a:gd name="connsiteX20" fmla="*/ 10307 w 21600"/>
              <a:gd name="connsiteY20" fmla="*/ 21600 h 21600"/>
              <a:gd name="connsiteX21" fmla="*/ 14375 w 21600"/>
              <a:gd name="connsiteY21" fmla="*/ 15197 h 21600"/>
              <a:gd name="connsiteX22" fmla="*/ 16256 w 21600"/>
              <a:gd name="connsiteY22" fmla="*/ 15197 h 21600"/>
              <a:gd name="connsiteX23" fmla="*/ 18928 w 21600"/>
              <a:gd name="connsiteY23" fmla="*/ 19341 h 21600"/>
              <a:gd name="connsiteX24" fmla="*/ 21600 w 21600"/>
              <a:gd name="connsiteY24" fmla="*/ 15016 h 21600"/>
              <a:gd name="connsiteX25" fmla="*/ 18935 w 21600"/>
              <a:gd name="connsiteY25" fmla="*/ 10691 h 21600"/>
              <a:gd name="connsiteX26" fmla="*/ 13241 w 21600"/>
              <a:gd name="connsiteY26" fmla="*/ 18701 h 21600"/>
              <a:gd name="connsiteX27" fmla="*/ 12039 w 21600"/>
              <a:gd name="connsiteY27" fmla="*/ 18701 h 21600"/>
              <a:gd name="connsiteX28" fmla="*/ 11263 w 21600"/>
              <a:gd name="connsiteY28" fmla="*/ 15016 h 21600"/>
              <a:gd name="connsiteX29" fmla="*/ 12039 w 21600"/>
              <a:gd name="connsiteY29" fmla="*/ 11332 h 21600"/>
              <a:gd name="connsiteX30" fmla="*/ 13241 w 21600"/>
              <a:gd name="connsiteY30" fmla="*/ 11332 h 21600"/>
              <a:gd name="connsiteX31" fmla="*/ 14017 w 21600"/>
              <a:gd name="connsiteY31" fmla="*/ 15016 h 21600"/>
              <a:gd name="connsiteX32" fmla="*/ 13241 w 21600"/>
              <a:gd name="connsiteY32" fmla="*/ 18701 h 21600"/>
              <a:gd name="connsiteX0" fmla="*/ 18935 w 21600"/>
              <a:gd name="connsiteY0" fmla="*/ 10691 h 21600"/>
              <a:gd name="connsiteX1" fmla="*/ 16263 w 21600"/>
              <a:gd name="connsiteY1" fmla="*/ 14835 h 21600"/>
              <a:gd name="connsiteX2" fmla="*/ 14375 w 21600"/>
              <a:gd name="connsiteY2" fmla="*/ 14835 h 21600"/>
              <a:gd name="connsiteX3" fmla="*/ 12733 w 21600"/>
              <a:gd name="connsiteY3" fmla="*/ 9725 h 21600"/>
              <a:gd name="connsiteX4" fmla="*/ 14226 w 21600"/>
              <a:gd name="connsiteY4" fmla="*/ 7430 h 21600"/>
              <a:gd name="connsiteX5" fmla="*/ 16084 w 21600"/>
              <a:gd name="connsiteY5" fmla="*/ 8650 h 21600"/>
              <a:gd name="connsiteX6" fmla="*/ 18756 w 21600"/>
              <a:gd name="connsiteY6" fmla="*/ 4325 h 21600"/>
              <a:gd name="connsiteX7" fmla="*/ 16084 w 21600"/>
              <a:gd name="connsiteY7" fmla="*/ 0 h 21600"/>
              <a:gd name="connsiteX8" fmla="*/ 13412 w 21600"/>
              <a:gd name="connsiteY8" fmla="*/ 4325 h 21600"/>
              <a:gd name="connsiteX9" fmla="*/ 14077 w 21600"/>
              <a:gd name="connsiteY9" fmla="*/ 7176 h 21600"/>
              <a:gd name="connsiteX10" fmla="*/ 12569 w 21600"/>
              <a:gd name="connsiteY10" fmla="*/ 9495 h 21600"/>
              <a:gd name="connsiteX11" fmla="*/ 12651 w 21600"/>
              <a:gd name="connsiteY11" fmla="*/ 9628 h 21600"/>
              <a:gd name="connsiteX12" fmla="*/ 10315 w 21600"/>
              <a:gd name="connsiteY12" fmla="*/ 8432 h 21600"/>
              <a:gd name="connsiteX13" fmla="*/ 6732 w 21600"/>
              <a:gd name="connsiteY13" fmla="*/ 11887 h 21600"/>
              <a:gd name="connsiteX14" fmla="*/ 2672 w 21600"/>
              <a:gd name="connsiteY14" fmla="*/ 4313 h 21600"/>
              <a:gd name="connsiteX15" fmla="*/ 0 w 21600"/>
              <a:gd name="connsiteY15" fmla="*/ 8638 h 21600"/>
              <a:gd name="connsiteX16" fmla="*/ 2672 w 21600"/>
              <a:gd name="connsiteY16" fmla="*/ 12962 h 21600"/>
              <a:gd name="connsiteX17" fmla="*/ 6628 w 21600"/>
              <a:gd name="connsiteY17" fmla="*/ 12213 h 21600"/>
              <a:gd name="connsiteX18" fmla="*/ 6240 w 21600"/>
              <a:gd name="connsiteY18" fmla="*/ 15016 h 21600"/>
              <a:gd name="connsiteX19" fmla="*/ 10307 w 21600"/>
              <a:gd name="connsiteY19" fmla="*/ 21600 h 21600"/>
              <a:gd name="connsiteX20" fmla="*/ 14375 w 21600"/>
              <a:gd name="connsiteY20" fmla="*/ 15197 h 21600"/>
              <a:gd name="connsiteX21" fmla="*/ 16256 w 21600"/>
              <a:gd name="connsiteY21" fmla="*/ 15197 h 21600"/>
              <a:gd name="connsiteX22" fmla="*/ 18928 w 21600"/>
              <a:gd name="connsiteY22" fmla="*/ 19341 h 21600"/>
              <a:gd name="connsiteX23" fmla="*/ 21600 w 21600"/>
              <a:gd name="connsiteY23" fmla="*/ 15016 h 21600"/>
              <a:gd name="connsiteX24" fmla="*/ 18935 w 21600"/>
              <a:gd name="connsiteY24" fmla="*/ 10691 h 21600"/>
              <a:gd name="connsiteX25" fmla="*/ 13241 w 21600"/>
              <a:gd name="connsiteY25" fmla="*/ 18701 h 21600"/>
              <a:gd name="connsiteX26" fmla="*/ 12039 w 21600"/>
              <a:gd name="connsiteY26" fmla="*/ 18701 h 21600"/>
              <a:gd name="connsiteX27" fmla="*/ 11263 w 21600"/>
              <a:gd name="connsiteY27" fmla="*/ 15016 h 21600"/>
              <a:gd name="connsiteX28" fmla="*/ 12039 w 21600"/>
              <a:gd name="connsiteY28" fmla="*/ 11332 h 21600"/>
              <a:gd name="connsiteX29" fmla="*/ 13241 w 21600"/>
              <a:gd name="connsiteY29" fmla="*/ 11332 h 21600"/>
              <a:gd name="connsiteX30" fmla="*/ 14017 w 21600"/>
              <a:gd name="connsiteY30" fmla="*/ 15016 h 21600"/>
              <a:gd name="connsiteX31" fmla="*/ 13241 w 21600"/>
              <a:gd name="connsiteY31" fmla="*/ 18701 h 21600"/>
              <a:gd name="connsiteX0" fmla="*/ 18935 w 21600"/>
              <a:gd name="connsiteY0" fmla="*/ 10691 h 21600"/>
              <a:gd name="connsiteX1" fmla="*/ 16263 w 21600"/>
              <a:gd name="connsiteY1" fmla="*/ 14835 h 21600"/>
              <a:gd name="connsiteX2" fmla="*/ 14375 w 21600"/>
              <a:gd name="connsiteY2" fmla="*/ 14835 h 21600"/>
              <a:gd name="connsiteX3" fmla="*/ 12733 w 21600"/>
              <a:gd name="connsiteY3" fmla="*/ 9725 h 21600"/>
              <a:gd name="connsiteX4" fmla="*/ 14226 w 21600"/>
              <a:gd name="connsiteY4" fmla="*/ 7430 h 21600"/>
              <a:gd name="connsiteX5" fmla="*/ 16084 w 21600"/>
              <a:gd name="connsiteY5" fmla="*/ 8650 h 21600"/>
              <a:gd name="connsiteX6" fmla="*/ 18756 w 21600"/>
              <a:gd name="connsiteY6" fmla="*/ 4325 h 21600"/>
              <a:gd name="connsiteX7" fmla="*/ 16084 w 21600"/>
              <a:gd name="connsiteY7" fmla="*/ 0 h 21600"/>
              <a:gd name="connsiteX8" fmla="*/ 13412 w 21600"/>
              <a:gd name="connsiteY8" fmla="*/ 4325 h 21600"/>
              <a:gd name="connsiteX9" fmla="*/ 14077 w 21600"/>
              <a:gd name="connsiteY9" fmla="*/ 7176 h 21600"/>
              <a:gd name="connsiteX10" fmla="*/ 12569 w 21600"/>
              <a:gd name="connsiteY10" fmla="*/ 9495 h 21600"/>
              <a:gd name="connsiteX11" fmla="*/ 12651 w 21600"/>
              <a:gd name="connsiteY11" fmla="*/ 9628 h 21600"/>
              <a:gd name="connsiteX12" fmla="*/ 10315 w 21600"/>
              <a:gd name="connsiteY12" fmla="*/ 8432 h 21600"/>
              <a:gd name="connsiteX13" fmla="*/ 6732 w 21600"/>
              <a:gd name="connsiteY13" fmla="*/ 11887 h 21600"/>
              <a:gd name="connsiteX14" fmla="*/ 0 w 21600"/>
              <a:gd name="connsiteY14" fmla="*/ 8638 h 21600"/>
              <a:gd name="connsiteX15" fmla="*/ 2672 w 21600"/>
              <a:gd name="connsiteY15" fmla="*/ 12962 h 21600"/>
              <a:gd name="connsiteX16" fmla="*/ 6628 w 21600"/>
              <a:gd name="connsiteY16" fmla="*/ 12213 h 21600"/>
              <a:gd name="connsiteX17" fmla="*/ 6240 w 21600"/>
              <a:gd name="connsiteY17" fmla="*/ 15016 h 21600"/>
              <a:gd name="connsiteX18" fmla="*/ 10307 w 21600"/>
              <a:gd name="connsiteY18" fmla="*/ 21600 h 21600"/>
              <a:gd name="connsiteX19" fmla="*/ 14375 w 21600"/>
              <a:gd name="connsiteY19" fmla="*/ 15197 h 21600"/>
              <a:gd name="connsiteX20" fmla="*/ 16256 w 21600"/>
              <a:gd name="connsiteY20" fmla="*/ 15197 h 21600"/>
              <a:gd name="connsiteX21" fmla="*/ 18928 w 21600"/>
              <a:gd name="connsiteY21" fmla="*/ 19341 h 21600"/>
              <a:gd name="connsiteX22" fmla="*/ 21600 w 21600"/>
              <a:gd name="connsiteY22" fmla="*/ 15016 h 21600"/>
              <a:gd name="connsiteX23" fmla="*/ 18935 w 21600"/>
              <a:gd name="connsiteY23" fmla="*/ 10691 h 21600"/>
              <a:gd name="connsiteX24" fmla="*/ 13241 w 21600"/>
              <a:gd name="connsiteY24" fmla="*/ 18701 h 21600"/>
              <a:gd name="connsiteX25" fmla="*/ 12039 w 21600"/>
              <a:gd name="connsiteY25" fmla="*/ 18701 h 21600"/>
              <a:gd name="connsiteX26" fmla="*/ 11263 w 21600"/>
              <a:gd name="connsiteY26" fmla="*/ 15016 h 21600"/>
              <a:gd name="connsiteX27" fmla="*/ 12039 w 21600"/>
              <a:gd name="connsiteY27" fmla="*/ 11332 h 21600"/>
              <a:gd name="connsiteX28" fmla="*/ 13241 w 21600"/>
              <a:gd name="connsiteY28" fmla="*/ 11332 h 21600"/>
              <a:gd name="connsiteX29" fmla="*/ 14017 w 21600"/>
              <a:gd name="connsiteY29" fmla="*/ 15016 h 21600"/>
              <a:gd name="connsiteX30" fmla="*/ 13241 w 21600"/>
              <a:gd name="connsiteY30" fmla="*/ 18701 h 21600"/>
              <a:gd name="connsiteX0" fmla="*/ 16263 w 18928"/>
              <a:gd name="connsiteY0" fmla="*/ 10691 h 21600"/>
              <a:gd name="connsiteX1" fmla="*/ 13591 w 18928"/>
              <a:gd name="connsiteY1" fmla="*/ 14835 h 21600"/>
              <a:gd name="connsiteX2" fmla="*/ 11703 w 18928"/>
              <a:gd name="connsiteY2" fmla="*/ 14835 h 21600"/>
              <a:gd name="connsiteX3" fmla="*/ 10061 w 18928"/>
              <a:gd name="connsiteY3" fmla="*/ 9725 h 21600"/>
              <a:gd name="connsiteX4" fmla="*/ 11554 w 18928"/>
              <a:gd name="connsiteY4" fmla="*/ 7430 h 21600"/>
              <a:gd name="connsiteX5" fmla="*/ 13412 w 18928"/>
              <a:gd name="connsiteY5" fmla="*/ 8650 h 21600"/>
              <a:gd name="connsiteX6" fmla="*/ 16084 w 18928"/>
              <a:gd name="connsiteY6" fmla="*/ 4325 h 21600"/>
              <a:gd name="connsiteX7" fmla="*/ 13412 w 18928"/>
              <a:gd name="connsiteY7" fmla="*/ 0 h 21600"/>
              <a:gd name="connsiteX8" fmla="*/ 10740 w 18928"/>
              <a:gd name="connsiteY8" fmla="*/ 4325 h 21600"/>
              <a:gd name="connsiteX9" fmla="*/ 11405 w 18928"/>
              <a:gd name="connsiteY9" fmla="*/ 7176 h 21600"/>
              <a:gd name="connsiteX10" fmla="*/ 9897 w 18928"/>
              <a:gd name="connsiteY10" fmla="*/ 9495 h 21600"/>
              <a:gd name="connsiteX11" fmla="*/ 9979 w 18928"/>
              <a:gd name="connsiteY11" fmla="*/ 9628 h 21600"/>
              <a:gd name="connsiteX12" fmla="*/ 7643 w 18928"/>
              <a:gd name="connsiteY12" fmla="*/ 8432 h 21600"/>
              <a:gd name="connsiteX13" fmla="*/ 4060 w 18928"/>
              <a:gd name="connsiteY13" fmla="*/ 11887 h 21600"/>
              <a:gd name="connsiteX14" fmla="*/ 0 w 18928"/>
              <a:gd name="connsiteY14" fmla="*/ 12962 h 21600"/>
              <a:gd name="connsiteX15" fmla="*/ 3956 w 18928"/>
              <a:gd name="connsiteY15" fmla="*/ 12213 h 21600"/>
              <a:gd name="connsiteX16" fmla="*/ 3568 w 18928"/>
              <a:gd name="connsiteY16" fmla="*/ 15016 h 21600"/>
              <a:gd name="connsiteX17" fmla="*/ 7635 w 18928"/>
              <a:gd name="connsiteY17" fmla="*/ 21600 h 21600"/>
              <a:gd name="connsiteX18" fmla="*/ 11703 w 18928"/>
              <a:gd name="connsiteY18" fmla="*/ 15197 h 21600"/>
              <a:gd name="connsiteX19" fmla="*/ 13584 w 18928"/>
              <a:gd name="connsiteY19" fmla="*/ 15197 h 21600"/>
              <a:gd name="connsiteX20" fmla="*/ 16256 w 18928"/>
              <a:gd name="connsiteY20" fmla="*/ 19341 h 21600"/>
              <a:gd name="connsiteX21" fmla="*/ 18928 w 18928"/>
              <a:gd name="connsiteY21" fmla="*/ 15016 h 21600"/>
              <a:gd name="connsiteX22" fmla="*/ 16263 w 18928"/>
              <a:gd name="connsiteY22" fmla="*/ 10691 h 21600"/>
              <a:gd name="connsiteX23" fmla="*/ 10569 w 18928"/>
              <a:gd name="connsiteY23" fmla="*/ 18701 h 21600"/>
              <a:gd name="connsiteX24" fmla="*/ 9367 w 18928"/>
              <a:gd name="connsiteY24" fmla="*/ 18701 h 21600"/>
              <a:gd name="connsiteX25" fmla="*/ 8591 w 18928"/>
              <a:gd name="connsiteY25" fmla="*/ 15016 h 21600"/>
              <a:gd name="connsiteX26" fmla="*/ 9367 w 18928"/>
              <a:gd name="connsiteY26" fmla="*/ 11332 h 21600"/>
              <a:gd name="connsiteX27" fmla="*/ 10569 w 18928"/>
              <a:gd name="connsiteY27" fmla="*/ 11332 h 21600"/>
              <a:gd name="connsiteX28" fmla="*/ 11345 w 18928"/>
              <a:gd name="connsiteY28" fmla="*/ 15016 h 21600"/>
              <a:gd name="connsiteX29" fmla="*/ 10569 w 18928"/>
              <a:gd name="connsiteY29" fmla="*/ 18701 h 21600"/>
              <a:gd name="connsiteX0" fmla="*/ 12695 w 15360"/>
              <a:gd name="connsiteY0" fmla="*/ 10691 h 21600"/>
              <a:gd name="connsiteX1" fmla="*/ 10023 w 15360"/>
              <a:gd name="connsiteY1" fmla="*/ 14835 h 21600"/>
              <a:gd name="connsiteX2" fmla="*/ 8135 w 15360"/>
              <a:gd name="connsiteY2" fmla="*/ 14835 h 21600"/>
              <a:gd name="connsiteX3" fmla="*/ 6493 w 15360"/>
              <a:gd name="connsiteY3" fmla="*/ 9725 h 21600"/>
              <a:gd name="connsiteX4" fmla="*/ 7986 w 15360"/>
              <a:gd name="connsiteY4" fmla="*/ 7430 h 21600"/>
              <a:gd name="connsiteX5" fmla="*/ 9844 w 15360"/>
              <a:gd name="connsiteY5" fmla="*/ 8650 h 21600"/>
              <a:gd name="connsiteX6" fmla="*/ 12516 w 15360"/>
              <a:gd name="connsiteY6" fmla="*/ 4325 h 21600"/>
              <a:gd name="connsiteX7" fmla="*/ 9844 w 15360"/>
              <a:gd name="connsiteY7" fmla="*/ 0 h 21600"/>
              <a:gd name="connsiteX8" fmla="*/ 7172 w 15360"/>
              <a:gd name="connsiteY8" fmla="*/ 4325 h 21600"/>
              <a:gd name="connsiteX9" fmla="*/ 7837 w 15360"/>
              <a:gd name="connsiteY9" fmla="*/ 7176 h 21600"/>
              <a:gd name="connsiteX10" fmla="*/ 6329 w 15360"/>
              <a:gd name="connsiteY10" fmla="*/ 9495 h 21600"/>
              <a:gd name="connsiteX11" fmla="*/ 6411 w 15360"/>
              <a:gd name="connsiteY11" fmla="*/ 9628 h 21600"/>
              <a:gd name="connsiteX12" fmla="*/ 4075 w 15360"/>
              <a:gd name="connsiteY12" fmla="*/ 8432 h 21600"/>
              <a:gd name="connsiteX13" fmla="*/ 492 w 15360"/>
              <a:gd name="connsiteY13" fmla="*/ 11887 h 21600"/>
              <a:gd name="connsiteX14" fmla="*/ 388 w 15360"/>
              <a:gd name="connsiteY14" fmla="*/ 12213 h 21600"/>
              <a:gd name="connsiteX15" fmla="*/ 0 w 15360"/>
              <a:gd name="connsiteY15" fmla="*/ 15016 h 21600"/>
              <a:gd name="connsiteX16" fmla="*/ 4067 w 15360"/>
              <a:gd name="connsiteY16" fmla="*/ 21600 h 21600"/>
              <a:gd name="connsiteX17" fmla="*/ 8135 w 15360"/>
              <a:gd name="connsiteY17" fmla="*/ 15197 h 21600"/>
              <a:gd name="connsiteX18" fmla="*/ 10016 w 15360"/>
              <a:gd name="connsiteY18" fmla="*/ 15197 h 21600"/>
              <a:gd name="connsiteX19" fmla="*/ 12688 w 15360"/>
              <a:gd name="connsiteY19" fmla="*/ 19341 h 21600"/>
              <a:gd name="connsiteX20" fmla="*/ 15360 w 15360"/>
              <a:gd name="connsiteY20" fmla="*/ 15016 h 21600"/>
              <a:gd name="connsiteX21" fmla="*/ 12695 w 15360"/>
              <a:gd name="connsiteY21" fmla="*/ 10691 h 21600"/>
              <a:gd name="connsiteX22" fmla="*/ 7001 w 15360"/>
              <a:gd name="connsiteY22" fmla="*/ 18701 h 21600"/>
              <a:gd name="connsiteX23" fmla="*/ 5799 w 15360"/>
              <a:gd name="connsiteY23" fmla="*/ 18701 h 21600"/>
              <a:gd name="connsiteX24" fmla="*/ 5023 w 15360"/>
              <a:gd name="connsiteY24" fmla="*/ 15016 h 21600"/>
              <a:gd name="connsiteX25" fmla="*/ 5799 w 15360"/>
              <a:gd name="connsiteY25" fmla="*/ 11332 h 21600"/>
              <a:gd name="connsiteX26" fmla="*/ 7001 w 15360"/>
              <a:gd name="connsiteY26" fmla="*/ 11332 h 21600"/>
              <a:gd name="connsiteX27" fmla="*/ 7777 w 15360"/>
              <a:gd name="connsiteY27" fmla="*/ 15016 h 21600"/>
              <a:gd name="connsiteX28" fmla="*/ 7001 w 15360"/>
              <a:gd name="connsiteY28" fmla="*/ 18701 h 21600"/>
              <a:gd name="connsiteX0" fmla="*/ 12695 w 15360"/>
              <a:gd name="connsiteY0" fmla="*/ 10751 h 21660"/>
              <a:gd name="connsiteX1" fmla="*/ 10023 w 15360"/>
              <a:gd name="connsiteY1" fmla="*/ 14895 h 21660"/>
              <a:gd name="connsiteX2" fmla="*/ 8135 w 15360"/>
              <a:gd name="connsiteY2" fmla="*/ 14895 h 21660"/>
              <a:gd name="connsiteX3" fmla="*/ 6493 w 15360"/>
              <a:gd name="connsiteY3" fmla="*/ 9785 h 21660"/>
              <a:gd name="connsiteX4" fmla="*/ 7986 w 15360"/>
              <a:gd name="connsiteY4" fmla="*/ 7490 h 21660"/>
              <a:gd name="connsiteX5" fmla="*/ 9844 w 15360"/>
              <a:gd name="connsiteY5" fmla="*/ 8710 h 21660"/>
              <a:gd name="connsiteX6" fmla="*/ 12516 w 15360"/>
              <a:gd name="connsiteY6" fmla="*/ 4385 h 21660"/>
              <a:gd name="connsiteX7" fmla="*/ 9844 w 15360"/>
              <a:gd name="connsiteY7" fmla="*/ 60 h 21660"/>
              <a:gd name="connsiteX8" fmla="*/ 7837 w 15360"/>
              <a:gd name="connsiteY8" fmla="*/ 7236 h 21660"/>
              <a:gd name="connsiteX9" fmla="*/ 6329 w 15360"/>
              <a:gd name="connsiteY9" fmla="*/ 9555 h 21660"/>
              <a:gd name="connsiteX10" fmla="*/ 6411 w 15360"/>
              <a:gd name="connsiteY10" fmla="*/ 9688 h 21660"/>
              <a:gd name="connsiteX11" fmla="*/ 4075 w 15360"/>
              <a:gd name="connsiteY11" fmla="*/ 8492 h 21660"/>
              <a:gd name="connsiteX12" fmla="*/ 492 w 15360"/>
              <a:gd name="connsiteY12" fmla="*/ 11947 h 21660"/>
              <a:gd name="connsiteX13" fmla="*/ 388 w 15360"/>
              <a:gd name="connsiteY13" fmla="*/ 12273 h 21660"/>
              <a:gd name="connsiteX14" fmla="*/ 0 w 15360"/>
              <a:gd name="connsiteY14" fmla="*/ 15076 h 21660"/>
              <a:gd name="connsiteX15" fmla="*/ 4067 w 15360"/>
              <a:gd name="connsiteY15" fmla="*/ 21660 h 21660"/>
              <a:gd name="connsiteX16" fmla="*/ 8135 w 15360"/>
              <a:gd name="connsiteY16" fmla="*/ 15257 h 21660"/>
              <a:gd name="connsiteX17" fmla="*/ 10016 w 15360"/>
              <a:gd name="connsiteY17" fmla="*/ 15257 h 21660"/>
              <a:gd name="connsiteX18" fmla="*/ 12688 w 15360"/>
              <a:gd name="connsiteY18" fmla="*/ 19401 h 21660"/>
              <a:gd name="connsiteX19" fmla="*/ 15360 w 15360"/>
              <a:gd name="connsiteY19" fmla="*/ 15076 h 21660"/>
              <a:gd name="connsiteX20" fmla="*/ 12695 w 15360"/>
              <a:gd name="connsiteY20" fmla="*/ 10751 h 21660"/>
              <a:gd name="connsiteX21" fmla="*/ 7001 w 15360"/>
              <a:gd name="connsiteY21" fmla="*/ 18761 h 21660"/>
              <a:gd name="connsiteX22" fmla="*/ 5799 w 15360"/>
              <a:gd name="connsiteY22" fmla="*/ 18761 h 21660"/>
              <a:gd name="connsiteX23" fmla="*/ 5023 w 15360"/>
              <a:gd name="connsiteY23" fmla="*/ 15076 h 21660"/>
              <a:gd name="connsiteX24" fmla="*/ 5799 w 15360"/>
              <a:gd name="connsiteY24" fmla="*/ 11392 h 21660"/>
              <a:gd name="connsiteX25" fmla="*/ 7001 w 15360"/>
              <a:gd name="connsiteY25" fmla="*/ 11392 h 21660"/>
              <a:gd name="connsiteX26" fmla="*/ 7777 w 15360"/>
              <a:gd name="connsiteY26" fmla="*/ 15076 h 21660"/>
              <a:gd name="connsiteX27" fmla="*/ 7001 w 15360"/>
              <a:gd name="connsiteY27" fmla="*/ 18761 h 21660"/>
              <a:gd name="connsiteX0" fmla="*/ 12695 w 15360"/>
              <a:gd name="connsiteY0" fmla="*/ 6385 h 17294"/>
              <a:gd name="connsiteX1" fmla="*/ 10023 w 15360"/>
              <a:gd name="connsiteY1" fmla="*/ 10529 h 17294"/>
              <a:gd name="connsiteX2" fmla="*/ 8135 w 15360"/>
              <a:gd name="connsiteY2" fmla="*/ 10529 h 17294"/>
              <a:gd name="connsiteX3" fmla="*/ 6493 w 15360"/>
              <a:gd name="connsiteY3" fmla="*/ 5419 h 17294"/>
              <a:gd name="connsiteX4" fmla="*/ 7986 w 15360"/>
              <a:gd name="connsiteY4" fmla="*/ 3124 h 17294"/>
              <a:gd name="connsiteX5" fmla="*/ 9844 w 15360"/>
              <a:gd name="connsiteY5" fmla="*/ 4344 h 17294"/>
              <a:gd name="connsiteX6" fmla="*/ 12516 w 15360"/>
              <a:gd name="connsiteY6" fmla="*/ 19 h 17294"/>
              <a:gd name="connsiteX7" fmla="*/ 7837 w 15360"/>
              <a:gd name="connsiteY7" fmla="*/ 2870 h 17294"/>
              <a:gd name="connsiteX8" fmla="*/ 6329 w 15360"/>
              <a:gd name="connsiteY8" fmla="*/ 5189 h 17294"/>
              <a:gd name="connsiteX9" fmla="*/ 6411 w 15360"/>
              <a:gd name="connsiteY9" fmla="*/ 5322 h 17294"/>
              <a:gd name="connsiteX10" fmla="*/ 4075 w 15360"/>
              <a:gd name="connsiteY10" fmla="*/ 4126 h 17294"/>
              <a:gd name="connsiteX11" fmla="*/ 492 w 15360"/>
              <a:gd name="connsiteY11" fmla="*/ 7581 h 17294"/>
              <a:gd name="connsiteX12" fmla="*/ 388 w 15360"/>
              <a:gd name="connsiteY12" fmla="*/ 7907 h 17294"/>
              <a:gd name="connsiteX13" fmla="*/ 0 w 15360"/>
              <a:gd name="connsiteY13" fmla="*/ 10710 h 17294"/>
              <a:gd name="connsiteX14" fmla="*/ 4067 w 15360"/>
              <a:gd name="connsiteY14" fmla="*/ 17294 h 17294"/>
              <a:gd name="connsiteX15" fmla="*/ 8135 w 15360"/>
              <a:gd name="connsiteY15" fmla="*/ 10891 h 17294"/>
              <a:gd name="connsiteX16" fmla="*/ 10016 w 15360"/>
              <a:gd name="connsiteY16" fmla="*/ 10891 h 17294"/>
              <a:gd name="connsiteX17" fmla="*/ 12688 w 15360"/>
              <a:gd name="connsiteY17" fmla="*/ 15035 h 17294"/>
              <a:gd name="connsiteX18" fmla="*/ 15360 w 15360"/>
              <a:gd name="connsiteY18" fmla="*/ 10710 h 17294"/>
              <a:gd name="connsiteX19" fmla="*/ 12695 w 15360"/>
              <a:gd name="connsiteY19" fmla="*/ 6385 h 17294"/>
              <a:gd name="connsiteX20" fmla="*/ 7001 w 15360"/>
              <a:gd name="connsiteY20" fmla="*/ 14395 h 17294"/>
              <a:gd name="connsiteX21" fmla="*/ 5799 w 15360"/>
              <a:gd name="connsiteY21" fmla="*/ 14395 h 17294"/>
              <a:gd name="connsiteX22" fmla="*/ 5023 w 15360"/>
              <a:gd name="connsiteY22" fmla="*/ 10710 h 17294"/>
              <a:gd name="connsiteX23" fmla="*/ 5799 w 15360"/>
              <a:gd name="connsiteY23" fmla="*/ 7026 h 17294"/>
              <a:gd name="connsiteX24" fmla="*/ 7001 w 15360"/>
              <a:gd name="connsiteY24" fmla="*/ 7026 h 17294"/>
              <a:gd name="connsiteX25" fmla="*/ 7777 w 15360"/>
              <a:gd name="connsiteY25" fmla="*/ 10710 h 17294"/>
              <a:gd name="connsiteX26" fmla="*/ 7001 w 15360"/>
              <a:gd name="connsiteY26" fmla="*/ 14395 h 17294"/>
              <a:gd name="connsiteX0" fmla="*/ 12695 w 15360"/>
              <a:gd name="connsiteY0" fmla="*/ 3524 h 14433"/>
              <a:gd name="connsiteX1" fmla="*/ 10023 w 15360"/>
              <a:gd name="connsiteY1" fmla="*/ 7668 h 14433"/>
              <a:gd name="connsiteX2" fmla="*/ 8135 w 15360"/>
              <a:gd name="connsiteY2" fmla="*/ 7668 h 14433"/>
              <a:gd name="connsiteX3" fmla="*/ 6493 w 15360"/>
              <a:gd name="connsiteY3" fmla="*/ 2558 h 14433"/>
              <a:gd name="connsiteX4" fmla="*/ 7986 w 15360"/>
              <a:gd name="connsiteY4" fmla="*/ 263 h 14433"/>
              <a:gd name="connsiteX5" fmla="*/ 9844 w 15360"/>
              <a:gd name="connsiteY5" fmla="*/ 1483 h 14433"/>
              <a:gd name="connsiteX6" fmla="*/ 7837 w 15360"/>
              <a:gd name="connsiteY6" fmla="*/ 9 h 14433"/>
              <a:gd name="connsiteX7" fmla="*/ 6329 w 15360"/>
              <a:gd name="connsiteY7" fmla="*/ 2328 h 14433"/>
              <a:gd name="connsiteX8" fmla="*/ 6411 w 15360"/>
              <a:gd name="connsiteY8" fmla="*/ 2461 h 14433"/>
              <a:gd name="connsiteX9" fmla="*/ 4075 w 15360"/>
              <a:gd name="connsiteY9" fmla="*/ 1265 h 14433"/>
              <a:gd name="connsiteX10" fmla="*/ 492 w 15360"/>
              <a:gd name="connsiteY10" fmla="*/ 4720 h 14433"/>
              <a:gd name="connsiteX11" fmla="*/ 388 w 15360"/>
              <a:gd name="connsiteY11" fmla="*/ 5046 h 14433"/>
              <a:gd name="connsiteX12" fmla="*/ 0 w 15360"/>
              <a:gd name="connsiteY12" fmla="*/ 7849 h 14433"/>
              <a:gd name="connsiteX13" fmla="*/ 4067 w 15360"/>
              <a:gd name="connsiteY13" fmla="*/ 14433 h 14433"/>
              <a:gd name="connsiteX14" fmla="*/ 8135 w 15360"/>
              <a:gd name="connsiteY14" fmla="*/ 8030 h 14433"/>
              <a:gd name="connsiteX15" fmla="*/ 10016 w 15360"/>
              <a:gd name="connsiteY15" fmla="*/ 8030 h 14433"/>
              <a:gd name="connsiteX16" fmla="*/ 12688 w 15360"/>
              <a:gd name="connsiteY16" fmla="*/ 12174 h 14433"/>
              <a:gd name="connsiteX17" fmla="*/ 15360 w 15360"/>
              <a:gd name="connsiteY17" fmla="*/ 7849 h 14433"/>
              <a:gd name="connsiteX18" fmla="*/ 12695 w 15360"/>
              <a:gd name="connsiteY18" fmla="*/ 3524 h 14433"/>
              <a:gd name="connsiteX19" fmla="*/ 7001 w 15360"/>
              <a:gd name="connsiteY19" fmla="*/ 11534 h 14433"/>
              <a:gd name="connsiteX20" fmla="*/ 5799 w 15360"/>
              <a:gd name="connsiteY20" fmla="*/ 11534 h 14433"/>
              <a:gd name="connsiteX21" fmla="*/ 5023 w 15360"/>
              <a:gd name="connsiteY21" fmla="*/ 7849 h 14433"/>
              <a:gd name="connsiteX22" fmla="*/ 5799 w 15360"/>
              <a:gd name="connsiteY22" fmla="*/ 4165 h 14433"/>
              <a:gd name="connsiteX23" fmla="*/ 7001 w 15360"/>
              <a:gd name="connsiteY23" fmla="*/ 4165 h 14433"/>
              <a:gd name="connsiteX24" fmla="*/ 7777 w 15360"/>
              <a:gd name="connsiteY24" fmla="*/ 7849 h 14433"/>
              <a:gd name="connsiteX25" fmla="*/ 7001 w 15360"/>
              <a:gd name="connsiteY25" fmla="*/ 11534 h 14433"/>
              <a:gd name="connsiteX0" fmla="*/ 12695 w 15360"/>
              <a:gd name="connsiteY0" fmla="*/ 3697 h 14606"/>
              <a:gd name="connsiteX1" fmla="*/ 10023 w 15360"/>
              <a:gd name="connsiteY1" fmla="*/ 7841 h 14606"/>
              <a:gd name="connsiteX2" fmla="*/ 8135 w 15360"/>
              <a:gd name="connsiteY2" fmla="*/ 7841 h 14606"/>
              <a:gd name="connsiteX3" fmla="*/ 6493 w 15360"/>
              <a:gd name="connsiteY3" fmla="*/ 2731 h 14606"/>
              <a:gd name="connsiteX4" fmla="*/ 7986 w 15360"/>
              <a:gd name="connsiteY4" fmla="*/ 436 h 14606"/>
              <a:gd name="connsiteX5" fmla="*/ 7837 w 15360"/>
              <a:gd name="connsiteY5" fmla="*/ 182 h 14606"/>
              <a:gd name="connsiteX6" fmla="*/ 6329 w 15360"/>
              <a:gd name="connsiteY6" fmla="*/ 2501 h 14606"/>
              <a:gd name="connsiteX7" fmla="*/ 6411 w 15360"/>
              <a:gd name="connsiteY7" fmla="*/ 2634 h 14606"/>
              <a:gd name="connsiteX8" fmla="*/ 4075 w 15360"/>
              <a:gd name="connsiteY8" fmla="*/ 1438 h 14606"/>
              <a:gd name="connsiteX9" fmla="*/ 492 w 15360"/>
              <a:gd name="connsiteY9" fmla="*/ 4893 h 14606"/>
              <a:gd name="connsiteX10" fmla="*/ 388 w 15360"/>
              <a:gd name="connsiteY10" fmla="*/ 5219 h 14606"/>
              <a:gd name="connsiteX11" fmla="*/ 0 w 15360"/>
              <a:gd name="connsiteY11" fmla="*/ 8022 h 14606"/>
              <a:gd name="connsiteX12" fmla="*/ 4067 w 15360"/>
              <a:gd name="connsiteY12" fmla="*/ 14606 h 14606"/>
              <a:gd name="connsiteX13" fmla="*/ 8135 w 15360"/>
              <a:gd name="connsiteY13" fmla="*/ 8203 h 14606"/>
              <a:gd name="connsiteX14" fmla="*/ 10016 w 15360"/>
              <a:gd name="connsiteY14" fmla="*/ 8203 h 14606"/>
              <a:gd name="connsiteX15" fmla="*/ 12688 w 15360"/>
              <a:gd name="connsiteY15" fmla="*/ 12347 h 14606"/>
              <a:gd name="connsiteX16" fmla="*/ 15360 w 15360"/>
              <a:gd name="connsiteY16" fmla="*/ 8022 h 14606"/>
              <a:gd name="connsiteX17" fmla="*/ 12695 w 15360"/>
              <a:gd name="connsiteY17" fmla="*/ 3697 h 14606"/>
              <a:gd name="connsiteX18" fmla="*/ 7001 w 15360"/>
              <a:gd name="connsiteY18" fmla="*/ 11707 h 14606"/>
              <a:gd name="connsiteX19" fmla="*/ 5799 w 15360"/>
              <a:gd name="connsiteY19" fmla="*/ 11707 h 14606"/>
              <a:gd name="connsiteX20" fmla="*/ 5023 w 15360"/>
              <a:gd name="connsiteY20" fmla="*/ 8022 h 14606"/>
              <a:gd name="connsiteX21" fmla="*/ 5799 w 15360"/>
              <a:gd name="connsiteY21" fmla="*/ 4338 h 14606"/>
              <a:gd name="connsiteX22" fmla="*/ 7001 w 15360"/>
              <a:gd name="connsiteY22" fmla="*/ 4338 h 14606"/>
              <a:gd name="connsiteX23" fmla="*/ 7777 w 15360"/>
              <a:gd name="connsiteY23" fmla="*/ 8022 h 14606"/>
              <a:gd name="connsiteX24" fmla="*/ 7001 w 15360"/>
              <a:gd name="connsiteY24" fmla="*/ 11707 h 14606"/>
              <a:gd name="connsiteX0" fmla="*/ 12695 w 15360"/>
              <a:gd name="connsiteY0" fmla="*/ 3262 h 14171"/>
              <a:gd name="connsiteX1" fmla="*/ 10023 w 15360"/>
              <a:gd name="connsiteY1" fmla="*/ 7406 h 14171"/>
              <a:gd name="connsiteX2" fmla="*/ 8135 w 15360"/>
              <a:gd name="connsiteY2" fmla="*/ 7406 h 14171"/>
              <a:gd name="connsiteX3" fmla="*/ 6493 w 15360"/>
              <a:gd name="connsiteY3" fmla="*/ 2296 h 14171"/>
              <a:gd name="connsiteX4" fmla="*/ 7986 w 15360"/>
              <a:gd name="connsiteY4" fmla="*/ 1 h 14171"/>
              <a:gd name="connsiteX5" fmla="*/ 6329 w 15360"/>
              <a:gd name="connsiteY5" fmla="*/ 2066 h 14171"/>
              <a:gd name="connsiteX6" fmla="*/ 6411 w 15360"/>
              <a:gd name="connsiteY6" fmla="*/ 2199 h 14171"/>
              <a:gd name="connsiteX7" fmla="*/ 4075 w 15360"/>
              <a:gd name="connsiteY7" fmla="*/ 1003 h 14171"/>
              <a:gd name="connsiteX8" fmla="*/ 492 w 15360"/>
              <a:gd name="connsiteY8" fmla="*/ 4458 h 14171"/>
              <a:gd name="connsiteX9" fmla="*/ 388 w 15360"/>
              <a:gd name="connsiteY9" fmla="*/ 4784 h 14171"/>
              <a:gd name="connsiteX10" fmla="*/ 0 w 15360"/>
              <a:gd name="connsiteY10" fmla="*/ 7587 h 14171"/>
              <a:gd name="connsiteX11" fmla="*/ 4067 w 15360"/>
              <a:gd name="connsiteY11" fmla="*/ 14171 h 14171"/>
              <a:gd name="connsiteX12" fmla="*/ 8135 w 15360"/>
              <a:gd name="connsiteY12" fmla="*/ 7768 h 14171"/>
              <a:gd name="connsiteX13" fmla="*/ 10016 w 15360"/>
              <a:gd name="connsiteY13" fmla="*/ 7768 h 14171"/>
              <a:gd name="connsiteX14" fmla="*/ 12688 w 15360"/>
              <a:gd name="connsiteY14" fmla="*/ 11912 h 14171"/>
              <a:gd name="connsiteX15" fmla="*/ 15360 w 15360"/>
              <a:gd name="connsiteY15" fmla="*/ 7587 h 14171"/>
              <a:gd name="connsiteX16" fmla="*/ 12695 w 15360"/>
              <a:gd name="connsiteY16" fmla="*/ 3262 h 14171"/>
              <a:gd name="connsiteX17" fmla="*/ 7001 w 15360"/>
              <a:gd name="connsiteY17" fmla="*/ 11272 h 14171"/>
              <a:gd name="connsiteX18" fmla="*/ 5799 w 15360"/>
              <a:gd name="connsiteY18" fmla="*/ 11272 h 14171"/>
              <a:gd name="connsiteX19" fmla="*/ 5023 w 15360"/>
              <a:gd name="connsiteY19" fmla="*/ 7587 h 14171"/>
              <a:gd name="connsiteX20" fmla="*/ 5799 w 15360"/>
              <a:gd name="connsiteY20" fmla="*/ 3903 h 14171"/>
              <a:gd name="connsiteX21" fmla="*/ 7001 w 15360"/>
              <a:gd name="connsiteY21" fmla="*/ 3903 h 14171"/>
              <a:gd name="connsiteX22" fmla="*/ 7777 w 15360"/>
              <a:gd name="connsiteY22" fmla="*/ 7587 h 14171"/>
              <a:gd name="connsiteX23" fmla="*/ 7001 w 15360"/>
              <a:gd name="connsiteY23" fmla="*/ 11272 h 14171"/>
              <a:gd name="connsiteX0" fmla="*/ 12695 w 15360"/>
              <a:gd name="connsiteY0" fmla="*/ 2259 h 13168"/>
              <a:gd name="connsiteX1" fmla="*/ 10023 w 15360"/>
              <a:gd name="connsiteY1" fmla="*/ 6403 h 13168"/>
              <a:gd name="connsiteX2" fmla="*/ 8135 w 15360"/>
              <a:gd name="connsiteY2" fmla="*/ 6403 h 13168"/>
              <a:gd name="connsiteX3" fmla="*/ 6493 w 15360"/>
              <a:gd name="connsiteY3" fmla="*/ 1293 h 13168"/>
              <a:gd name="connsiteX4" fmla="*/ 6329 w 15360"/>
              <a:gd name="connsiteY4" fmla="*/ 1063 h 13168"/>
              <a:gd name="connsiteX5" fmla="*/ 6411 w 15360"/>
              <a:gd name="connsiteY5" fmla="*/ 1196 h 13168"/>
              <a:gd name="connsiteX6" fmla="*/ 4075 w 15360"/>
              <a:gd name="connsiteY6" fmla="*/ 0 h 13168"/>
              <a:gd name="connsiteX7" fmla="*/ 492 w 15360"/>
              <a:gd name="connsiteY7" fmla="*/ 3455 h 13168"/>
              <a:gd name="connsiteX8" fmla="*/ 388 w 15360"/>
              <a:gd name="connsiteY8" fmla="*/ 3781 h 13168"/>
              <a:gd name="connsiteX9" fmla="*/ 0 w 15360"/>
              <a:gd name="connsiteY9" fmla="*/ 6584 h 13168"/>
              <a:gd name="connsiteX10" fmla="*/ 4067 w 15360"/>
              <a:gd name="connsiteY10" fmla="*/ 13168 h 13168"/>
              <a:gd name="connsiteX11" fmla="*/ 8135 w 15360"/>
              <a:gd name="connsiteY11" fmla="*/ 6765 h 13168"/>
              <a:gd name="connsiteX12" fmla="*/ 10016 w 15360"/>
              <a:gd name="connsiteY12" fmla="*/ 6765 h 13168"/>
              <a:gd name="connsiteX13" fmla="*/ 12688 w 15360"/>
              <a:gd name="connsiteY13" fmla="*/ 10909 h 13168"/>
              <a:gd name="connsiteX14" fmla="*/ 15360 w 15360"/>
              <a:gd name="connsiteY14" fmla="*/ 6584 h 13168"/>
              <a:gd name="connsiteX15" fmla="*/ 12695 w 15360"/>
              <a:gd name="connsiteY15" fmla="*/ 2259 h 13168"/>
              <a:gd name="connsiteX16" fmla="*/ 7001 w 15360"/>
              <a:gd name="connsiteY16" fmla="*/ 10269 h 13168"/>
              <a:gd name="connsiteX17" fmla="*/ 5799 w 15360"/>
              <a:gd name="connsiteY17" fmla="*/ 10269 h 13168"/>
              <a:gd name="connsiteX18" fmla="*/ 5023 w 15360"/>
              <a:gd name="connsiteY18" fmla="*/ 6584 h 13168"/>
              <a:gd name="connsiteX19" fmla="*/ 5799 w 15360"/>
              <a:gd name="connsiteY19" fmla="*/ 2900 h 13168"/>
              <a:gd name="connsiteX20" fmla="*/ 7001 w 15360"/>
              <a:gd name="connsiteY20" fmla="*/ 2900 h 13168"/>
              <a:gd name="connsiteX21" fmla="*/ 7777 w 15360"/>
              <a:gd name="connsiteY21" fmla="*/ 6584 h 13168"/>
              <a:gd name="connsiteX22" fmla="*/ 7001 w 15360"/>
              <a:gd name="connsiteY22" fmla="*/ 10269 h 13168"/>
              <a:gd name="connsiteX0" fmla="*/ 15360 w 15433"/>
              <a:gd name="connsiteY0" fmla="*/ 6584 h 13168"/>
              <a:gd name="connsiteX1" fmla="*/ 10023 w 15433"/>
              <a:gd name="connsiteY1" fmla="*/ 6403 h 13168"/>
              <a:gd name="connsiteX2" fmla="*/ 8135 w 15433"/>
              <a:gd name="connsiteY2" fmla="*/ 6403 h 13168"/>
              <a:gd name="connsiteX3" fmla="*/ 6493 w 15433"/>
              <a:gd name="connsiteY3" fmla="*/ 1293 h 13168"/>
              <a:gd name="connsiteX4" fmla="*/ 6329 w 15433"/>
              <a:gd name="connsiteY4" fmla="*/ 1063 h 13168"/>
              <a:gd name="connsiteX5" fmla="*/ 6411 w 15433"/>
              <a:gd name="connsiteY5" fmla="*/ 1196 h 13168"/>
              <a:gd name="connsiteX6" fmla="*/ 4075 w 15433"/>
              <a:gd name="connsiteY6" fmla="*/ 0 h 13168"/>
              <a:gd name="connsiteX7" fmla="*/ 492 w 15433"/>
              <a:gd name="connsiteY7" fmla="*/ 3455 h 13168"/>
              <a:gd name="connsiteX8" fmla="*/ 388 w 15433"/>
              <a:gd name="connsiteY8" fmla="*/ 3781 h 13168"/>
              <a:gd name="connsiteX9" fmla="*/ 0 w 15433"/>
              <a:gd name="connsiteY9" fmla="*/ 6584 h 13168"/>
              <a:gd name="connsiteX10" fmla="*/ 4067 w 15433"/>
              <a:gd name="connsiteY10" fmla="*/ 13168 h 13168"/>
              <a:gd name="connsiteX11" fmla="*/ 8135 w 15433"/>
              <a:gd name="connsiteY11" fmla="*/ 6765 h 13168"/>
              <a:gd name="connsiteX12" fmla="*/ 10016 w 15433"/>
              <a:gd name="connsiteY12" fmla="*/ 6765 h 13168"/>
              <a:gd name="connsiteX13" fmla="*/ 12688 w 15433"/>
              <a:gd name="connsiteY13" fmla="*/ 10909 h 13168"/>
              <a:gd name="connsiteX14" fmla="*/ 15360 w 15433"/>
              <a:gd name="connsiteY14" fmla="*/ 6584 h 13168"/>
              <a:gd name="connsiteX15" fmla="*/ 7001 w 15433"/>
              <a:gd name="connsiteY15" fmla="*/ 10269 h 13168"/>
              <a:gd name="connsiteX16" fmla="*/ 5799 w 15433"/>
              <a:gd name="connsiteY16" fmla="*/ 10269 h 13168"/>
              <a:gd name="connsiteX17" fmla="*/ 5023 w 15433"/>
              <a:gd name="connsiteY17" fmla="*/ 6584 h 13168"/>
              <a:gd name="connsiteX18" fmla="*/ 5799 w 15433"/>
              <a:gd name="connsiteY18" fmla="*/ 2900 h 13168"/>
              <a:gd name="connsiteX19" fmla="*/ 7001 w 15433"/>
              <a:gd name="connsiteY19" fmla="*/ 2900 h 13168"/>
              <a:gd name="connsiteX20" fmla="*/ 7777 w 15433"/>
              <a:gd name="connsiteY20" fmla="*/ 6584 h 13168"/>
              <a:gd name="connsiteX21" fmla="*/ 7001 w 15433"/>
              <a:gd name="connsiteY21" fmla="*/ 10269 h 13168"/>
              <a:gd name="connsiteX0" fmla="*/ 12688 w 12688"/>
              <a:gd name="connsiteY0" fmla="*/ 10909 h 13168"/>
              <a:gd name="connsiteX1" fmla="*/ 10023 w 12688"/>
              <a:gd name="connsiteY1" fmla="*/ 6403 h 13168"/>
              <a:gd name="connsiteX2" fmla="*/ 8135 w 12688"/>
              <a:gd name="connsiteY2" fmla="*/ 6403 h 13168"/>
              <a:gd name="connsiteX3" fmla="*/ 6493 w 12688"/>
              <a:gd name="connsiteY3" fmla="*/ 1293 h 13168"/>
              <a:gd name="connsiteX4" fmla="*/ 6329 w 12688"/>
              <a:gd name="connsiteY4" fmla="*/ 1063 h 13168"/>
              <a:gd name="connsiteX5" fmla="*/ 6411 w 12688"/>
              <a:gd name="connsiteY5" fmla="*/ 1196 h 13168"/>
              <a:gd name="connsiteX6" fmla="*/ 4075 w 12688"/>
              <a:gd name="connsiteY6" fmla="*/ 0 h 13168"/>
              <a:gd name="connsiteX7" fmla="*/ 492 w 12688"/>
              <a:gd name="connsiteY7" fmla="*/ 3455 h 13168"/>
              <a:gd name="connsiteX8" fmla="*/ 388 w 12688"/>
              <a:gd name="connsiteY8" fmla="*/ 3781 h 13168"/>
              <a:gd name="connsiteX9" fmla="*/ 0 w 12688"/>
              <a:gd name="connsiteY9" fmla="*/ 6584 h 13168"/>
              <a:gd name="connsiteX10" fmla="*/ 4067 w 12688"/>
              <a:gd name="connsiteY10" fmla="*/ 13168 h 13168"/>
              <a:gd name="connsiteX11" fmla="*/ 8135 w 12688"/>
              <a:gd name="connsiteY11" fmla="*/ 6765 h 13168"/>
              <a:gd name="connsiteX12" fmla="*/ 10016 w 12688"/>
              <a:gd name="connsiteY12" fmla="*/ 6765 h 13168"/>
              <a:gd name="connsiteX13" fmla="*/ 12688 w 12688"/>
              <a:gd name="connsiteY13" fmla="*/ 10909 h 13168"/>
              <a:gd name="connsiteX14" fmla="*/ 7001 w 12688"/>
              <a:gd name="connsiteY14" fmla="*/ 10269 h 13168"/>
              <a:gd name="connsiteX15" fmla="*/ 5799 w 12688"/>
              <a:gd name="connsiteY15" fmla="*/ 10269 h 13168"/>
              <a:gd name="connsiteX16" fmla="*/ 5023 w 12688"/>
              <a:gd name="connsiteY16" fmla="*/ 6584 h 13168"/>
              <a:gd name="connsiteX17" fmla="*/ 5799 w 12688"/>
              <a:gd name="connsiteY17" fmla="*/ 2900 h 13168"/>
              <a:gd name="connsiteX18" fmla="*/ 7001 w 12688"/>
              <a:gd name="connsiteY18" fmla="*/ 2900 h 13168"/>
              <a:gd name="connsiteX19" fmla="*/ 7777 w 12688"/>
              <a:gd name="connsiteY19" fmla="*/ 6584 h 13168"/>
              <a:gd name="connsiteX20" fmla="*/ 7001 w 12688"/>
              <a:gd name="connsiteY20" fmla="*/ 10269 h 13168"/>
              <a:gd name="connsiteX0" fmla="*/ 10016 w 10255"/>
              <a:gd name="connsiteY0" fmla="*/ 6765 h 13168"/>
              <a:gd name="connsiteX1" fmla="*/ 10023 w 10255"/>
              <a:gd name="connsiteY1" fmla="*/ 6403 h 13168"/>
              <a:gd name="connsiteX2" fmla="*/ 8135 w 10255"/>
              <a:gd name="connsiteY2" fmla="*/ 6403 h 13168"/>
              <a:gd name="connsiteX3" fmla="*/ 6493 w 10255"/>
              <a:gd name="connsiteY3" fmla="*/ 1293 h 13168"/>
              <a:gd name="connsiteX4" fmla="*/ 6329 w 10255"/>
              <a:gd name="connsiteY4" fmla="*/ 1063 h 13168"/>
              <a:gd name="connsiteX5" fmla="*/ 6411 w 10255"/>
              <a:gd name="connsiteY5" fmla="*/ 1196 h 13168"/>
              <a:gd name="connsiteX6" fmla="*/ 4075 w 10255"/>
              <a:gd name="connsiteY6" fmla="*/ 0 h 13168"/>
              <a:gd name="connsiteX7" fmla="*/ 492 w 10255"/>
              <a:gd name="connsiteY7" fmla="*/ 3455 h 13168"/>
              <a:gd name="connsiteX8" fmla="*/ 388 w 10255"/>
              <a:gd name="connsiteY8" fmla="*/ 3781 h 13168"/>
              <a:gd name="connsiteX9" fmla="*/ 0 w 10255"/>
              <a:gd name="connsiteY9" fmla="*/ 6584 h 13168"/>
              <a:gd name="connsiteX10" fmla="*/ 4067 w 10255"/>
              <a:gd name="connsiteY10" fmla="*/ 13168 h 13168"/>
              <a:gd name="connsiteX11" fmla="*/ 8135 w 10255"/>
              <a:gd name="connsiteY11" fmla="*/ 6765 h 13168"/>
              <a:gd name="connsiteX12" fmla="*/ 10016 w 10255"/>
              <a:gd name="connsiteY12" fmla="*/ 6765 h 13168"/>
              <a:gd name="connsiteX13" fmla="*/ 7001 w 10255"/>
              <a:gd name="connsiteY13" fmla="*/ 10269 h 13168"/>
              <a:gd name="connsiteX14" fmla="*/ 5799 w 10255"/>
              <a:gd name="connsiteY14" fmla="*/ 10269 h 13168"/>
              <a:gd name="connsiteX15" fmla="*/ 5023 w 10255"/>
              <a:gd name="connsiteY15" fmla="*/ 6584 h 13168"/>
              <a:gd name="connsiteX16" fmla="*/ 5799 w 10255"/>
              <a:gd name="connsiteY16" fmla="*/ 2900 h 13168"/>
              <a:gd name="connsiteX17" fmla="*/ 7001 w 10255"/>
              <a:gd name="connsiteY17" fmla="*/ 2900 h 13168"/>
              <a:gd name="connsiteX18" fmla="*/ 7777 w 10255"/>
              <a:gd name="connsiteY18" fmla="*/ 6584 h 13168"/>
              <a:gd name="connsiteX19" fmla="*/ 7001 w 10255"/>
              <a:gd name="connsiteY19" fmla="*/ 10269 h 13168"/>
              <a:gd name="connsiteX0" fmla="*/ 8135 w 10023"/>
              <a:gd name="connsiteY0" fmla="*/ 6765 h 13168"/>
              <a:gd name="connsiteX1" fmla="*/ 10023 w 10023"/>
              <a:gd name="connsiteY1" fmla="*/ 6403 h 13168"/>
              <a:gd name="connsiteX2" fmla="*/ 8135 w 10023"/>
              <a:gd name="connsiteY2" fmla="*/ 6403 h 13168"/>
              <a:gd name="connsiteX3" fmla="*/ 6493 w 10023"/>
              <a:gd name="connsiteY3" fmla="*/ 1293 h 13168"/>
              <a:gd name="connsiteX4" fmla="*/ 6329 w 10023"/>
              <a:gd name="connsiteY4" fmla="*/ 1063 h 13168"/>
              <a:gd name="connsiteX5" fmla="*/ 6411 w 10023"/>
              <a:gd name="connsiteY5" fmla="*/ 1196 h 13168"/>
              <a:gd name="connsiteX6" fmla="*/ 4075 w 10023"/>
              <a:gd name="connsiteY6" fmla="*/ 0 h 13168"/>
              <a:gd name="connsiteX7" fmla="*/ 492 w 10023"/>
              <a:gd name="connsiteY7" fmla="*/ 3455 h 13168"/>
              <a:gd name="connsiteX8" fmla="*/ 388 w 10023"/>
              <a:gd name="connsiteY8" fmla="*/ 3781 h 13168"/>
              <a:gd name="connsiteX9" fmla="*/ 0 w 10023"/>
              <a:gd name="connsiteY9" fmla="*/ 6584 h 13168"/>
              <a:gd name="connsiteX10" fmla="*/ 4067 w 10023"/>
              <a:gd name="connsiteY10" fmla="*/ 13168 h 13168"/>
              <a:gd name="connsiteX11" fmla="*/ 8135 w 10023"/>
              <a:gd name="connsiteY11" fmla="*/ 6765 h 13168"/>
              <a:gd name="connsiteX12" fmla="*/ 7001 w 10023"/>
              <a:gd name="connsiteY12" fmla="*/ 10269 h 13168"/>
              <a:gd name="connsiteX13" fmla="*/ 5799 w 10023"/>
              <a:gd name="connsiteY13" fmla="*/ 10269 h 13168"/>
              <a:gd name="connsiteX14" fmla="*/ 5023 w 10023"/>
              <a:gd name="connsiteY14" fmla="*/ 6584 h 13168"/>
              <a:gd name="connsiteX15" fmla="*/ 5799 w 10023"/>
              <a:gd name="connsiteY15" fmla="*/ 2900 h 13168"/>
              <a:gd name="connsiteX16" fmla="*/ 7001 w 10023"/>
              <a:gd name="connsiteY16" fmla="*/ 2900 h 13168"/>
              <a:gd name="connsiteX17" fmla="*/ 7777 w 10023"/>
              <a:gd name="connsiteY17" fmla="*/ 6584 h 13168"/>
              <a:gd name="connsiteX18" fmla="*/ 7001 w 10023"/>
              <a:gd name="connsiteY18" fmla="*/ 10269 h 13168"/>
              <a:gd name="connsiteX0" fmla="*/ 8135 w 8135"/>
              <a:gd name="connsiteY0" fmla="*/ 6765 h 13168"/>
              <a:gd name="connsiteX1" fmla="*/ 8135 w 8135"/>
              <a:gd name="connsiteY1" fmla="*/ 6403 h 13168"/>
              <a:gd name="connsiteX2" fmla="*/ 6493 w 8135"/>
              <a:gd name="connsiteY2" fmla="*/ 1293 h 13168"/>
              <a:gd name="connsiteX3" fmla="*/ 6329 w 8135"/>
              <a:gd name="connsiteY3" fmla="*/ 1063 h 13168"/>
              <a:gd name="connsiteX4" fmla="*/ 6411 w 8135"/>
              <a:gd name="connsiteY4" fmla="*/ 1196 h 13168"/>
              <a:gd name="connsiteX5" fmla="*/ 4075 w 8135"/>
              <a:gd name="connsiteY5" fmla="*/ 0 h 13168"/>
              <a:gd name="connsiteX6" fmla="*/ 492 w 8135"/>
              <a:gd name="connsiteY6" fmla="*/ 3455 h 13168"/>
              <a:gd name="connsiteX7" fmla="*/ 388 w 8135"/>
              <a:gd name="connsiteY7" fmla="*/ 3781 h 13168"/>
              <a:gd name="connsiteX8" fmla="*/ 0 w 8135"/>
              <a:gd name="connsiteY8" fmla="*/ 6584 h 13168"/>
              <a:gd name="connsiteX9" fmla="*/ 4067 w 8135"/>
              <a:gd name="connsiteY9" fmla="*/ 13168 h 13168"/>
              <a:gd name="connsiteX10" fmla="*/ 8135 w 8135"/>
              <a:gd name="connsiteY10" fmla="*/ 6765 h 13168"/>
              <a:gd name="connsiteX11" fmla="*/ 7001 w 8135"/>
              <a:gd name="connsiteY11" fmla="*/ 10269 h 13168"/>
              <a:gd name="connsiteX12" fmla="*/ 5799 w 8135"/>
              <a:gd name="connsiteY12" fmla="*/ 10269 h 13168"/>
              <a:gd name="connsiteX13" fmla="*/ 5023 w 8135"/>
              <a:gd name="connsiteY13" fmla="*/ 6584 h 13168"/>
              <a:gd name="connsiteX14" fmla="*/ 5799 w 8135"/>
              <a:gd name="connsiteY14" fmla="*/ 2900 h 13168"/>
              <a:gd name="connsiteX15" fmla="*/ 7001 w 8135"/>
              <a:gd name="connsiteY15" fmla="*/ 2900 h 13168"/>
              <a:gd name="connsiteX16" fmla="*/ 7777 w 8135"/>
              <a:gd name="connsiteY16" fmla="*/ 6584 h 13168"/>
              <a:gd name="connsiteX17" fmla="*/ 7001 w 8135"/>
              <a:gd name="connsiteY17" fmla="*/ 10269 h 1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35" h="13168" extrusionOk="0">
                <a:moveTo>
                  <a:pt x="8135" y="6765"/>
                </a:moveTo>
                <a:lnTo>
                  <a:pt x="8135" y="6403"/>
                </a:lnTo>
                <a:cubicBezTo>
                  <a:pt x="8098" y="4313"/>
                  <a:pt x="7463" y="2465"/>
                  <a:pt x="6493" y="1293"/>
                </a:cubicBezTo>
                <a:lnTo>
                  <a:pt x="6329" y="1063"/>
                </a:lnTo>
                <a:lnTo>
                  <a:pt x="6411" y="1196"/>
                </a:lnTo>
                <a:cubicBezTo>
                  <a:pt x="5747" y="447"/>
                  <a:pt x="4941" y="0"/>
                  <a:pt x="4075" y="0"/>
                </a:cubicBezTo>
                <a:cubicBezTo>
                  <a:pt x="2530" y="0"/>
                  <a:pt x="1179" y="1402"/>
                  <a:pt x="492" y="3455"/>
                </a:cubicBezTo>
                <a:cubicBezTo>
                  <a:pt x="457" y="3564"/>
                  <a:pt x="423" y="3672"/>
                  <a:pt x="388" y="3781"/>
                </a:cubicBezTo>
                <a:cubicBezTo>
                  <a:pt x="141" y="4639"/>
                  <a:pt x="0" y="5581"/>
                  <a:pt x="0" y="6584"/>
                </a:cubicBezTo>
                <a:cubicBezTo>
                  <a:pt x="0" y="10220"/>
                  <a:pt x="1821" y="13168"/>
                  <a:pt x="4067" y="13168"/>
                </a:cubicBezTo>
                <a:cubicBezTo>
                  <a:pt x="6277" y="13168"/>
                  <a:pt x="8075" y="10317"/>
                  <a:pt x="8135" y="6765"/>
                </a:cubicBezTo>
                <a:close/>
                <a:moveTo>
                  <a:pt x="7001" y="10269"/>
                </a:moveTo>
                <a:cubicBezTo>
                  <a:pt x="6695" y="10897"/>
                  <a:pt x="6105" y="10897"/>
                  <a:pt x="5799" y="10269"/>
                </a:cubicBezTo>
                <a:cubicBezTo>
                  <a:pt x="5314" y="9254"/>
                  <a:pt x="5023" y="7973"/>
                  <a:pt x="5023" y="6584"/>
                </a:cubicBezTo>
                <a:cubicBezTo>
                  <a:pt x="5023" y="5195"/>
                  <a:pt x="5314" y="3914"/>
                  <a:pt x="5799" y="2900"/>
                </a:cubicBezTo>
                <a:cubicBezTo>
                  <a:pt x="6105" y="2271"/>
                  <a:pt x="6695" y="2271"/>
                  <a:pt x="7001" y="2900"/>
                </a:cubicBezTo>
                <a:cubicBezTo>
                  <a:pt x="7486" y="3914"/>
                  <a:pt x="7777" y="5195"/>
                  <a:pt x="7777" y="6584"/>
                </a:cubicBezTo>
                <a:cubicBezTo>
                  <a:pt x="7777" y="7973"/>
                  <a:pt x="7493" y="9254"/>
                  <a:pt x="7001" y="10269"/>
                </a:cubicBezTo>
                <a:close/>
              </a:path>
            </a:pathLst>
          </a:custGeom>
          <a:solidFill>
            <a:schemeClr val="accent4"/>
          </a:solidFill>
          <a:ln w="12700">
            <a:miter lim="400000"/>
          </a:ln>
        </p:spPr>
        <p:txBody>
          <a:bodyPr lIns="28575" tIns="28575" rIns="28575" bIns="28575" anchor="ctr"/>
          <a:lstStyle/>
          <a:p>
            <a:pPr algn="ctr">
              <a:defRPr sz="3000">
                <a:solidFill>
                  <a:srgbClr val="FFFFFF"/>
                </a:solidFill>
              </a:defRPr>
            </a:pPr>
            <a:endParaRPr sz="2250" b="1">
              <a:solidFill>
                <a:schemeClr val="bg1"/>
              </a:solidFill>
            </a:endParaRPr>
          </a:p>
        </p:txBody>
      </p:sp>
      <p:sp>
        <p:nvSpPr>
          <p:cNvPr id="23" name="TextBox 22">
            <a:extLst>
              <a:ext uri="{FF2B5EF4-FFF2-40B4-BE49-F238E27FC236}">
                <a16:creationId xmlns:a16="http://schemas.microsoft.com/office/drawing/2014/main" id="{56E5DD47-DDDF-4743-B049-A71C7FAD237F}"/>
              </a:ext>
            </a:extLst>
          </p:cNvPr>
          <p:cNvSpPr txBox="1"/>
          <p:nvPr/>
        </p:nvSpPr>
        <p:spPr>
          <a:xfrm rot="432123">
            <a:off x="7566368" y="3263871"/>
            <a:ext cx="1473557" cy="446276"/>
          </a:xfrm>
          <a:prstGeom prst="rect">
            <a:avLst/>
          </a:prstGeom>
          <a:noFill/>
        </p:spPr>
        <p:txBody>
          <a:bodyPr wrap="square" rtlCol="0">
            <a:spAutoFit/>
          </a:bodyPr>
          <a:lstStyle/>
          <a:p>
            <a:r>
              <a:rPr lang="en-US" sz="1150" dirty="0">
                <a:solidFill>
                  <a:srgbClr val="2B4398"/>
                </a:solidFill>
              </a:rPr>
              <a:t>Emergency</a:t>
            </a:r>
          </a:p>
          <a:p>
            <a:r>
              <a:rPr lang="en-US" sz="1150" dirty="0">
                <a:solidFill>
                  <a:srgbClr val="2B4398"/>
                </a:solidFill>
              </a:rPr>
              <a:t>Medicine</a:t>
            </a:r>
          </a:p>
        </p:txBody>
      </p:sp>
      <p:sp>
        <p:nvSpPr>
          <p:cNvPr id="24" name="TextBox 23">
            <a:extLst>
              <a:ext uri="{FF2B5EF4-FFF2-40B4-BE49-F238E27FC236}">
                <a16:creationId xmlns:a16="http://schemas.microsoft.com/office/drawing/2014/main" id="{407505A5-63B7-ED4F-A330-46D21DBAB7DA}"/>
              </a:ext>
            </a:extLst>
          </p:cNvPr>
          <p:cNvSpPr txBox="1"/>
          <p:nvPr/>
        </p:nvSpPr>
        <p:spPr>
          <a:xfrm rot="162144">
            <a:off x="38858" y="5556764"/>
            <a:ext cx="1230726" cy="446276"/>
          </a:xfrm>
          <a:prstGeom prst="rect">
            <a:avLst/>
          </a:prstGeom>
          <a:noFill/>
        </p:spPr>
        <p:txBody>
          <a:bodyPr wrap="square" rtlCol="0">
            <a:spAutoFit/>
          </a:bodyPr>
          <a:lstStyle/>
          <a:p>
            <a:r>
              <a:rPr lang="en-US" sz="1150" dirty="0">
                <a:solidFill>
                  <a:schemeClr val="bg1"/>
                </a:solidFill>
              </a:rPr>
              <a:t>Interventional</a:t>
            </a:r>
          </a:p>
          <a:p>
            <a:r>
              <a:rPr lang="en-US" sz="1150" dirty="0">
                <a:solidFill>
                  <a:schemeClr val="bg1"/>
                </a:solidFill>
              </a:rPr>
              <a:t>Radiology</a:t>
            </a:r>
          </a:p>
        </p:txBody>
      </p:sp>
      <p:sp>
        <p:nvSpPr>
          <p:cNvPr id="26" name="TextBox 25">
            <a:extLst>
              <a:ext uri="{FF2B5EF4-FFF2-40B4-BE49-F238E27FC236}">
                <a16:creationId xmlns:a16="http://schemas.microsoft.com/office/drawing/2014/main" id="{57EFBE7F-BF77-DE4B-A82F-789779A21159}"/>
              </a:ext>
            </a:extLst>
          </p:cNvPr>
          <p:cNvSpPr txBox="1"/>
          <p:nvPr/>
        </p:nvSpPr>
        <p:spPr>
          <a:xfrm>
            <a:off x="7528986" y="1628138"/>
            <a:ext cx="1256059" cy="307777"/>
          </a:xfrm>
          <a:prstGeom prst="rect">
            <a:avLst/>
          </a:prstGeom>
          <a:noFill/>
        </p:spPr>
        <p:txBody>
          <a:bodyPr wrap="square" rtlCol="0">
            <a:spAutoFit/>
          </a:bodyPr>
          <a:lstStyle/>
          <a:p>
            <a:r>
              <a:rPr lang="en-US" sz="1400" dirty="0">
                <a:solidFill>
                  <a:srgbClr val="2B4398"/>
                </a:solidFill>
              </a:rPr>
              <a:t>Dermatology</a:t>
            </a:r>
          </a:p>
        </p:txBody>
      </p:sp>
      <p:sp>
        <p:nvSpPr>
          <p:cNvPr id="27" name="Shape">
            <a:extLst>
              <a:ext uri="{FF2B5EF4-FFF2-40B4-BE49-F238E27FC236}">
                <a16:creationId xmlns:a16="http://schemas.microsoft.com/office/drawing/2014/main" id="{614AB62C-0249-2D4F-9C8F-FAF9C1173DFE}"/>
              </a:ext>
            </a:extLst>
          </p:cNvPr>
          <p:cNvSpPr/>
          <p:nvPr/>
        </p:nvSpPr>
        <p:spPr>
          <a:xfrm rot="20541847">
            <a:off x="1562558" y="3478823"/>
            <a:ext cx="848828" cy="713650"/>
          </a:xfrm>
          <a:custGeom>
            <a:avLst/>
            <a:gdLst>
              <a:gd name="connsiteX0" fmla="*/ 18922 w 21600"/>
              <a:gd name="connsiteY0" fmla="*/ 8638 h 21600"/>
              <a:gd name="connsiteX1" fmla="*/ 16594 w 21600"/>
              <a:gd name="connsiteY1" fmla="*/ 10848 h 21600"/>
              <a:gd name="connsiteX2" fmla="*/ 14967 w 21600"/>
              <a:gd name="connsiteY2" fmla="*/ 9387 h 21600"/>
              <a:gd name="connsiteX3" fmla="*/ 15355 w 21600"/>
              <a:gd name="connsiteY3" fmla="*/ 6584 h 21600"/>
              <a:gd name="connsiteX4" fmla="*/ 11289 w 21600"/>
              <a:gd name="connsiteY4" fmla="*/ 0 h 21600"/>
              <a:gd name="connsiteX5" fmla="*/ 7222 w 21600"/>
              <a:gd name="connsiteY5" fmla="*/ 6403 h 21600"/>
              <a:gd name="connsiteX6" fmla="*/ 5342 w 21600"/>
              <a:gd name="connsiteY6" fmla="*/ 6403 h 21600"/>
              <a:gd name="connsiteX7" fmla="*/ 0 w 21600"/>
              <a:gd name="connsiteY7" fmla="*/ 6584 h 21600"/>
              <a:gd name="connsiteX8" fmla="*/ 2671 w 21600"/>
              <a:gd name="connsiteY8" fmla="*/ 10909 h 21600"/>
              <a:gd name="connsiteX9" fmla="*/ 5342 w 21600"/>
              <a:gd name="connsiteY9" fmla="*/ 6765 h 21600"/>
              <a:gd name="connsiteX10" fmla="*/ 7230 w 21600"/>
              <a:gd name="connsiteY10" fmla="*/ 6765 h 21600"/>
              <a:gd name="connsiteX11" fmla="*/ 8871 w 21600"/>
              <a:gd name="connsiteY11" fmla="*/ 11875 h 21600"/>
              <a:gd name="connsiteX12" fmla="*/ 7379 w 21600"/>
              <a:gd name="connsiteY12" fmla="*/ 14170 h 21600"/>
              <a:gd name="connsiteX13" fmla="*/ 5521 w 21600"/>
              <a:gd name="connsiteY13" fmla="*/ 12950 h 21600"/>
              <a:gd name="connsiteX14" fmla="*/ 2850 w 21600"/>
              <a:gd name="connsiteY14" fmla="*/ 17275 h 21600"/>
              <a:gd name="connsiteX15" fmla="*/ 5521 w 21600"/>
              <a:gd name="connsiteY15" fmla="*/ 21600 h 21600"/>
              <a:gd name="connsiteX16" fmla="*/ 8192 w 21600"/>
              <a:gd name="connsiteY16" fmla="*/ 17275 h 21600"/>
              <a:gd name="connsiteX17" fmla="*/ 7528 w 21600"/>
              <a:gd name="connsiteY17" fmla="*/ 14424 h 21600"/>
              <a:gd name="connsiteX18" fmla="*/ 9035 w 21600"/>
              <a:gd name="connsiteY18" fmla="*/ 12105 h 21600"/>
              <a:gd name="connsiteX19" fmla="*/ 8953 w 21600"/>
              <a:gd name="connsiteY19" fmla="*/ 11972 h 21600"/>
              <a:gd name="connsiteX20" fmla="*/ 11289 w 21600"/>
              <a:gd name="connsiteY20" fmla="*/ 13168 h 21600"/>
              <a:gd name="connsiteX21" fmla="*/ 14870 w 21600"/>
              <a:gd name="connsiteY21" fmla="*/ 9713 h 21600"/>
              <a:gd name="connsiteX22" fmla="*/ 16497 w 21600"/>
              <a:gd name="connsiteY22" fmla="*/ 11175 h 21600"/>
              <a:gd name="connsiteX23" fmla="*/ 16258 w 21600"/>
              <a:gd name="connsiteY23" fmla="*/ 12962 h 21600"/>
              <a:gd name="connsiteX24" fmla="*/ 18929 w 21600"/>
              <a:gd name="connsiteY24" fmla="*/ 17287 h 21600"/>
              <a:gd name="connsiteX25" fmla="*/ 21600 w 21600"/>
              <a:gd name="connsiteY25" fmla="*/ 12962 h 21600"/>
              <a:gd name="connsiteX26" fmla="*/ 18922 w 21600"/>
              <a:gd name="connsiteY26" fmla="*/ 8638 h 21600"/>
              <a:gd name="connsiteX27" fmla="*/ 9543 w 21600"/>
              <a:gd name="connsiteY27" fmla="*/ 10281 h 21600"/>
              <a:gd name="connsiteX28" fmla="*/ 8342 w 21600"/>
              <a:gd name="connsiteY28" fmla="*/ 10281 h 21600"/>
              <a:gd name="connsiteX29" fmla="*/ 7566 w 21600"/>
              <a:gd name="connsiteY29" fmla="*/ 6596 h 21600"/>
              <a:gd name="connsiteX30" fmla="*/ 8342 w 21600"/>
              <a:gd name="connsiteY30" fmla="*/ 2911 h 21600"/>
              <a:gd name="connsiteX31" fmla="*/ 9543 w 21600"/>
              <a:gd name="connsiteY31" fmla="*/ 2911 h 21600"/>
              <a:gd name="connsiteX32" fmla="*/ 10319 w 21600"/>
              <a:gd name="connsiteY32" fmla="*/ 6596 h 21600"/>
              <a:gd name="connsiteX33" fmla="*/ 9543 w 21600"/>
              <a:gd name="connsiteY33" fmla="*/ 10281 h 21600"/>
              <a:gd name="connsiteX0" fmla="*/ 16251 w 18929"/>
              <a:gd name="connsiteY0" fmla="*/ 8638 h 21600"/>
              <a:gd name="connsiteX1" fmla="*/ 13923 w 18929"/>
              <a:gd name="connsiteY1" fmla="*/ 10848 h 21600"/>
              <a:gd name="connsiteX2" fmla="*/ 12296 w 18929"/>
              <a:gd name="connsiteY2" fmla="*/ 9387 h 21600"/>
              <a:gd name="connsiteX3" fmla="*/ 12684 w 18929"/>
              <a:gd name="connsiteY3" fmla="*/ 6584 h 21600"/>
              <a:gd name="connsiteX4" fmla="*/ 8618 w 18929"/>
              <a:gd name="connsiteY4" fmla="*/ 0 h 21600"/>
              <a:gd name="connsiteX5" fmla="*/ 4551 w 18929"/>
              <a:gd name="connsiteY5" fmla="*/ 6403 h 21600"/>
              <a:gd name="connsiteX6" fmla="*/ 2671 w 18929"/>
              <a:gd name="connsiteY6" fmla="*/ 6403 h 21600"/>
              <a:gd name="connsiteX7" fmla="*/ 0 w 18929"/>
              <a:gd name="connsiteY7" fmla="*/ 10909 h 21600"/>
              <a:gd name="connsiteX8" fmla="*/ 2671 w 18929"/>
              <a:gd name="connsiteY8" fmla="*/ 6765 h 21600"/>
              <a:gd name="connsiteX9" fmla="*/ 4559 w 18929"/>
              <a:gd name="connsiteY9" fmla="*/ 6765 h 21600"/>
              <a:gd name="connsiteX10" fmla="*/ 6200 w 18929"/>
              <a:gd name="connsiteY10" fmla="*/ 11875 h 21600"/>
              <a:gd name="connsiteX11" fmla="*/ 4708 w 18929"/>
              <a:gd name="connsiteY11" fmla="*/ 14170 h 21600"/>
              <a:gd name="connsiteX12" fmla="*/ 2850 w 18929"/>
              <a:gd name="connsiteY12" fmla="*/ 12950 h 21600"/>
              <a:gd name="connsiteX13" fmla="*/ 179 w 18929"/>
              <a:gd name="connsiteY13" fmla="*/ 17275 h 21600"/>
              <a:gd name="connsiteX14" fmla="*/ 2850 w 18929"/>
              <a:gd name="connsiteY14" fmla="*/ 21600 h 21600"/>
              <a:gd name="connsiteX15" fmla="*/ 5521 w 18929"/>
              <a:gd name="connsiteY15" fmla="*/ 17275 h 21600"/>
              <a:gd name="connsiteX16" fmla="*/ 4857 w 18929"/>
              <a:gd name="connsiteY16" fmla="*/ 14424 h 21600"/>
              <a:gd name="connsiteX17" fmla="*/ 6364 w 18929"/>
              <a:gd name="connsiteY17" fmla="*/ 12105 h 21600"/>
              <a:gd name="connsiteX18" fmla="*/ 6282 w 18929"/>
              <a:gd name="connsiteY18" fmla="*/ 11972 h 21600"/>
              <a:gd name="connsiteX19" fmla="*/ 8618 w 18929"/>
              <a:gd name="connsiteY19" fmla="*/ 13168 h 21600"/>
              <a:gd name="connsiteX20" fmla="*/ 12199 w 18929"/>
              <a:gd name="connsiteY20" fmla="*/ 9713 h 21600"/>
              <a:gd name="connsiteX21" fmla="*/ 13826 w 18929"/>
              <a:gd name="connsiteY21" fmla="*/ 11175 h 21600"/>
              <a:gd name="connsiteX22" fmla="*/ 13587 w 18929"/>
              <a:gd name="connsiteY22" fmla="*/ 12962 h 21600"/>
              <a:gd name="connsiteX23" fmla="*/ 16258 w 18929"/>
              <a:gd name="connsiteY23" fmla="*/ 17287 h 21600"/>
              <a:gd name="connsiteX24" fmla="*/ 18929 w 18929"/>
              <a:gd name="connsiteY24" fmla="*/ 12962 h 21600"/>
              <a:gd name="connsiteX25" fmla="*/ 16251 w 18929"/>
              <a:gd name="connsiteY25" fmla="*/ 8638 h 21600"/>
              <a:gd name="connsiteX26" fmla="*/ 6872 w 18929"/>
              <a:gd name="connsiteY26" fmla="*/ 10281 h 21600"/>
              <a:gd name="connsiteX27" fmla="*/ 5671 w 18929"/>
              <a:gd name="connsiteY27" fmla="*/ 10281 h 21600"/>
              <a:gd name="connsiteX28" fmla="*/ 4895 w 18929"/>
              <a:gd name="connsiteY28" fmla="*/ 6596 h 21600"/>
              <a:gd name="connsiteX29" fmla="*/ 5671 w 18929"/>
              <a:gd name="connsiteY29" fmla="*/ 2911 h 21600"/>
              <a:gd name="connsiteX30" fmla="*/ 6872 w 18929"/>
              <a:gd name="connsiteY30" fmla="*/ 2911 h 21600"/>
              <a:gd name="connsiteX31" fmla="*/ 7648 w 18929"/>
              <a:gd name="connsiteY31" fmla="*/ 6596 h 21600"/>
              <a:gd name="connsiteX32" fmla="*/ 6872 w 18929"/>
              <a:gd name="connsiteY32" fmla="*/ 10281 h 21600"/>
              <a:gd name="connsiteX0" fmla="*/ 16072 w 18750"/>
              <a:gd name="connsiteY0" fmla="*/ 8638 h 21600"/>
              <a:gd name="connsiteX1" fmla="*/ 13744 w 18750"/>
              <a:gd name="connsiteY1" fmla="*/ 10848 h 21600"/>
              <a:gd name="connsiteX2" fmla="*/ 12117 w 18750"/>
              <a:gd name="connsiteY2" fmla="*/ 9387 h 21600"/>
              <a:gd name="connsiteX3" fmla="*/ 12505 w 18750"/>
              <a:gd name="connsiteY3" fmla="*/ 6584 h 21600"/>
              <a:gd name="connsiteX4" fmla="*/ 8439 w 18750"/>
              <a:gd name="connsiteY4" fmla="*/ 0 h 21600"/>
              <a:gd name="connsiteX5" fmla="*/ 4372 w 18750"/>
              <a:gd name="connsiteY5" fmla="*/ 6403 h 21600"/>
              <a:gd name="connsiteX6" fmla="*/ 2492 w 18750"/>
              <a:gd name="connsiteY6" fmla="*/ 6403 h 21600"/>
              <a:gd name="connsiteX7" fmla="*/ 2492 w 18750"/>
              <a:gd name="connsiteY7" fmla="*/ 6765 h 21600"/>
              <a:gd name="connsiteX8" fmla="*/ 4380 w 18750"/>
              <a:gd name="connsiteY8" fmla="*/ 6765 h 21600"/>
              <a:gd name="connsiteX9" fmla="*/ 6021 w 18750"/>
              <a:gd name="connsiteY9" fmla="*/ 11875 h 21600"/>
              <a:gd name="connsiteX10" fmla="*/ 4529 w 18750"/>
              <a:gd name="connsiteY10" fmla="*/ 14170 h 21600"/>
              <a:gd name="connsiteX11" fmla="*/ 2671 w 18750"/>
              <a:gd name="connsiteY11" fmla="*/ 12950 h 21600"/>
              <a:gd name="connsiteX12" fmla="*/ 0 w 18750"/>
              <a:gd name="connsiteY12" fmla="*/ 17275 h 21600"/>
              <a:gd name="connsiteX13" fmla="*/ 2671 w 18750"/>
              <a:gd name="connsiteY13" fmla="*/ 21600 h 21600"/>
              <a:gd name="connsiteX14" fmla="*/ 5342 w 18750"/>
              <a:gd name="connsiteY14" fmla="*/ 17275 h 21600"/>
              <a:gd name="connsiteX15" fmla="*/ 4678 w 18750"/>
              <a:gd name="connsiteY15" fmla="*/ 14424 h 21600"/>
              <a:gd name="connsiteX16" fmla="*/ 6185 w 18750"/>
              <a:gd name="connsiteY16" fmla="*/ 12105 h 21600"/>
              <a:gd name="connsiteX17" fmla="*/ 6103 w 18750"/>
              <a:gd name="connsiteY17" fmla="*/ 11972 h 21600"/>
              <a:gd name="connsiteX18" fmla="*/ 8439 w 18750"/>
              <a:gd name="connsiteY18" fmla="*/ 13168 h 21600"/>
              <a:gd name="connsiteX19" fmla="*/ 12020 w 18750"/>
              <a:gd name="connsiteY19" fmla="*/ 9713 h 21600"/>
              <a:gd name="connsiteX20" fmla="*/ 13647 w 18750"/>
              <a:gd name="connsiteY20" fmla="*/ 11175 h 21600"/>
              <a:gd name="connsiteX21" fmla="*/ 13408 w 18750"/>
              <a:gd name="connsiteY21" fmla="*/ 12962 h 21600"/>
              <a:gd name="connsiteX22" fmla="*/ 16079 w 18750"/>
              <a:gd name="connsiteY22" fmla="*/ 17287 h 21600"/>
              <a:gd name="connsiteX23" fmla="*/ 18750 w 18750"/>
              <a:gd name="connsiteY23" fmla="*/ 12962 h 21600"/>
              <a:gd name="connsiteX24" fmla="*/ 16072 w 18750"/>
              <a:gd name="connsiteY24" fmla="*/ 8638 h 21600"/>
              <a:gd name="connsiteX25" fmla="*/ 6693 w 18750"/>
              <a:gd name="connsiteY25" fmla="*/ 10281 h 21600"/>
              <a:gd name="connsiteX26" fmla="*/ 5492 w 18750"/>
              <a:gd name="connsiteY26" fmla="*/ 10281 h 21600"/>
              <a:gd name="connsiteX27" fmla="*/ 4716 w 18750"/>
              <a:gd name="connsiteY27" fmla="*/ 6596 h 21600"/>
              <a:gd name="connsiteX28" fmla="*/ 5492 w 18750"/>
              <a:gd name="connsiteY28" fmla="*/ 2911 h 21600"/>
              <a:gd name="connsiteX29" fmla="*/ 6693 w 18750"/>
              <a:gd name="connsiteY29" fmla="*/ 2911 h 21600"/>
              <a:gd name="connsiteX30" fmla="*/ 7469 w 18750"/>
              <a:gd name="connsiteY30" fmla="*/ 6596 h 21600"/>
              <a:gd name="connsiteX31" fmla="*/ 6693 w 18750"/>
              <a:gd name="connsiteY31" fmla="*/ 10281 h 21600"/>
              <a:gd name="connsiteX0" fmla="*/ 16072 w 18750"/>
              <a:gd name="connsiteY0" fmla="*/ 8638 h 21600"/>
              <a:gd name="connsiteX1" fmla="*/ 13744 w 18750"/>
              <a:gd name="connsiteY1" fmla="*/ 10848 h 21600"/>
              <a:gd name="connsiteX2" fmla="*/ 12117 w 18750"/>
              <a:gd name="connsiteY2" fmla="*/ 9387 h 21600"/>
              <a:gd name="connsiteX3" fmla="*/ 12505 w 18750"/>
              <a:gd name="connsiteY3" fmla="*/ 6584 h 21600"/>
              <a:gd name="connsiteX4" fmla="*/ 8439 w 18750"/>
              <a:gd name="connsiteY4" fmla="*/ 0 h 21600"/>
              <a:gd name="connsiteX5" fmla="*/ 4372 w 18750"/>
              <a:gd name="connsiteY5" fmla="*/ 6403 h 21600"/>
              <a:gd name="connsiteX6" fmla="*/ 2492 w 18750"/>
              <a:gd name="connsiteY6" fmla="*/ 6403 h 21600"/>
              <a:gd name="connsiteX7" fmla="*/ 4380 w 18750"/>
              <a:gd name="connsiteY7" fmla="*/ 6765 h 21600"/>
              <a:gd name="connsiteX8" fmla="*/ 6021 w 18750"/>
              <a:gd name="connsiteY8" fmla="*/ 11875 h 21600"/>
              <a:gd name="connsiteX9" fmla="*/ 4529 w 18750"/>
              <a:gd name="connsiteY9" fmla="*/ 14170 h 21600"/>
              <a:gd name="connsiteX10" fmla="*/ 2671 w 18750"/>
              <a:gd name="connsiteY10" fmla="*/ 12950 h 21600"/>
              <a:gd name="connsiteX11" fmla="*/ 0 w 18750"/>
              <a:gd name="connsiteY11" fmla="*/ 17275 h 21600"/>
              <a:gd name="connsiteX12" fmla="*/ 2671 w 18750"/>
              <a:gd name="connsiteY12" fmla="*/ 21600 h 21600"/>
              <a:gd name="connsiteX13" fmla="*/ 5342 w 18750"/>
              <a:gd name="connsiteY13" fmla="*/ 17275 h 21600"/>
              <a:gd name="connsiteX14" fmla="*/ 4678 w 18750"/>
              <a:gd name="connsiteY14" fmla="*/ 14424 h 21600"/>
              <a:gd name="connsiteX15" fmla="*/ 6185 w 18750"/>
              <a:gd name="connsiteY15" fmla="*/ 12105 h 21600"/>
              <a:gd name="connsiteX16" fmla="*/ 6103 w 18750"/>
              <a:gd name="connsiteY16" fmla="*/ 11972 h 21600"/>
              <a:gd name="connsiteX17" fmla="*/ 8439 w 18750"/>
              <a:gd name="connsiteY17" fmla="*/ 13168 h 21600"/>
              <a:gd name="connsiteX18" fmla="*/ 12020 w 18750"/>
              <a:gd name="connsiteY18" fmla="*/ 9713 h 21600"/>
              <a:gd name="connsiteX19" fmla="*/ 13647 w 18750"/>
              <a:gd name="connsiteY19" fmla="*/ 11175 h 21600"/>
              <a:gd name="connsiteX20" fmla="*/ 13408 w 18750"/>
              <a:gd name="connsiteY20" fmla="*/ 12962 h 21600"/>
              <a:gd name="connsiteX21" fmla="*/ 16079 w 18750"/>
              <a:gd name="connsiteY21" fmla="*/ 17287 h 21600"/>
              <a:gd name="connsiteX22" fmla="*/ 18750 w 18750"/>
              <a:gd name="connsiteY22" fmla="*/ 12962 h 21600"/>
              <a:gd name="connsiteX23" fmla="*/ 16072 w 18750"/>
              <a:gd name="connsiteY23" fmla="*/ 8638 h 21600"/>
              <a:gd name="connsiteX24" fmla="*/ 6693 w 18750"/>
              <a:gd name="connsiteY24" fmla="*/ 10281 h 21600"/>
              <a:gd name="connsiteX25" fmla="*/ 5492 w 18750"/>
              <a:gd name="connsiteY25" fmla="*/ 10281 h 21600"/>
              <a:gd name="connsiteX26" fmla="*/ 4716 w 18750"/>
              <a:gd name="connsiteY26" fmla="*/ 6596 h 21600"/>
              <a:gd name="connsiteX27" fmla="*/ 5492 w 18750"/>
              <a:gd name="connsiteY27" fmla="*/ 2911 h 21600"/>
              <a:gd name="connsiteX28" fmla="*/ 6693 w 18750"/>
              <a:gd name="connsiteY28" fmla="*/ 2911 h 21600"/>
              <a:gd name="connsiteX29" fmla="*/ 7469 w 18750"/>
              <a:gd name="connsiteY29" fmla="*/ 6596 h 21600"/>
              <a:gd name="connsiteX30" fmla="*/ 6693 w 18750"/>
              <a:gd name="connsiteY30" fmla="*/ 10281 h 21600"/>
              <a:gd name="connsiteX0" fmla="*/ 16072 w 18750"/>
              <a:gd name="connsiteY0" fmla="*/ 8638 h 21600"/>
              <a:gd name="connsiteX1" fmla="*/ 13744 w 18750"/>
              <a:gd name="connsiteY1" fmla="*/ 10848 h 21600"/>
              <a:gd name="connsiteX2" fmla="*/ 12117 w 18750"/>
              <a:gd name="connsiteY2" fmla="*/ 9387 h 21600"/>
              <a:gd name="connsiteX3" fmla="*/ 12505 w 18750"/>
              <a:gd name="connsiteY3" fmla="*/ 6584 h 21600"/>
              <a:gd name="connsiteX4" fmla="*/ 8439 w 18750"/>
              <a:gd name="connsiteY4" fmla="*/ 0 h 21600"/>
              <a:gd name="connsiteX5" fmla="*/ 4372 w 18750"/>
              <a:gd name="connsiteY5" fmla="*/ 6403 h 21600"/>
              <a:gd name="connsiteX6" fmla="*/ 4380 w 18750"/>
              <a:gd name="connsiteY6" fmla="*/ 6765 h 21600"/>
              <a:gd name="connsiteX7" fmla="*/ 6021 w 18750"/>
              <a:gd name="connsiteY7" fmla="*/ 11875 h 21600"/>
              <a:gd name="connsiteX8" fmla="*/ 4529 w 18750"/>
              <a:gd name="connsiteY8" fmla="*/ 14170 h 21600"/>
              <a:gd name="connsiteX9" fmla="*/ 2671 w 18750"/>
              <a:gd name="connsiteY9" fmla="*/ 12950 h 21600"/>
              <a:gd name="connsiteX10" fmla="*/ 0 w 18750"/>
              <a:gd name="connsiteY10" fmla="*/ 17275 h 21600"/>
              <a:gd name="connsiteX11" fmla="*/ 2671 w 18750"/>
              <a:gd name="connsiteY11" fmla="*/ 21600 h 21600"/>
              <a:gd name="connsiteX12" fmla="*/ 5342 w 18750"/>
              <a:gd name="connsiteY12" fmla="*/ 17275 h 21600"/>
              <a:gd name="connsiteX13" fmla="*/ 4678 w 18750"/>
              <a:gd name="connsiteY13" fmla="*/ 14424 h 21600"/>
              <a:gd name="connsiteX14" fmla="*/ 6185 w 18750"/>
              <a:gd name="connsiteY14" fmla="*/ 12105 h 21600"/>
              <a:gd name="connsiteX15" fmla="*/ 6103 w 18750"/>
              <a:gd name="connsiteY15" fmla="*/ 11972 h 21600"/>
              <a:gd name="connsiteX16" fmla="*/ 8439 w 18750"/>
              <a:gd name="connsiteY16" fmla="*/ 13168 h 21600"/>
              <a:gd name="connsiteX17" fmla="*/ 12020 w 18750"/>
              <a:gd name="connsiteY17" fmla="*/ 9713 h 21600"/>
              <a:gd name="connsiteX18" fmla="*/ 13647 w 18750"/>
              <a:gd name="connsiteY18" fmla="*/ 11175 h 21600"/>
              <a:gd name="connsiteX19" fmla="*/ 13408 w 18750"/>
              <a:gd name="connsiteY19" fmla="*/ 12962 h 21600"/>
              <a:gd name="connsiteX20" fmla="*/ 16079 w 18750"/>
              <a:gd name="connsiteY20" fmla="*/ 17287 h 21600"/>
              <a:gd name="connsiteX21" fmla="*/ 18750 w 18750"/>
              <a:gd name="connsiteY21" fmla="*/ 12962 h 21600"/>
              <a:gd name="connsiteX22" fmla="*/ 16072 w 18750"/>
              <a:gd name="connsiteY22" fmla="*/ 8638 h 21600"/>
              <a:gd name="connsiteX23" fmla="*/ 6693 w 18750"/>
              <a:gd name="connsiteY23" fmla="*/ 10281 h 21600"/>
              <a:gd name="connsiteX24" fmla="*/ 5492 w 18750"/>
              <a:gd name="connsiteY24" fmla="*/ 10281 h 21600"/>
              <a:gd name="connsiteX25" fmla="*/ 4716 w 18750"/>
              <a:gd name="connsiteY25" fmla="*/ 6596 h 21600"/>
              <a:gd name="connsiteX26" fmla="*/ 5492 w 18750"/>
              <a:gd name="connsiteY26" fmla="*/ 2911 h 21600"/>
              <a:gd name="connsiteX27" fmla="*/ 6693 w 18750"/>
              <a:gd name="connsiteY27" fmla="*/ 2911 h 21600"/>
              <a:gd name="connsiteX28" fmla="*/ 7469 w 18750"/>
              <a:gd name="connsiteY28" fmla="*/ 6596 h 21600"/>
              <a:gd name="connsiteX29" fmla="*/ 6693 w 18750"/>
              <a:gd name="connsiteY29" fmla="*/ 10281 h 21600"/>
              <a:gd name="connsiteX0" fmla="*/ 16112 w 18790"/>
              <a:gd name="connsiteY0" fmla="*/ 8638 h 21600"/>
              <a:gd name="connsiteX1" fmla="*/ 13784 w 18790"/>
              <a:gd name="connsiteY1" fmla="*/ 10848 h 21600"/>
              <a:gd name="connsiteX2" fmla="*/ 12157 w 18790"/>
              <a:gd name="connsiteY2" fmla="*/ 9387 h 21600"/>
              <a:gd name="connsiteX3" fmla="*/ 12545 w 18790"/>
              <a:gd name="connsiteY3" fmla="*/ 6584 h 21600"/>
              <a:gd name="connsiteX4" fmla="*/ 8479 w 18790"/>
              <a:gd name="connsiteY4" fmla="*/ 0 h 21600"/>
              <a:gd name="connsiteX5" fmla="*/ 4412 w 18790"/>
              <a:gd name="connsiteY5" fmla="*/ 6403 h 21600"/>
              <a:gd name="connsiteX6" fmla="*/ 4420 w 18790"/>
              <a:gd name="connsiteY6" fmla="*/ 6765 h 21600"/>
              <a:gd name="connsiteX7" fmla="*/ 6061 w 18790"/>
              <a:gd name="connsiteY7" fmla="*/ 11875 h 21600"/>
              <a:gd name="connsiteX8" fmla="*/ 4569 w 18790"/>
              <a:gd name="connsiteY8" fmla="*/ 14170 h 21600"/>
              <a:gd name="connsiteX9" fmla="*/ 40 w 18790"/>
              <a:gd name="connsiteY9" fmla="*/ 17275 h 21600"/>
              <a:gd name="connsiteX10" fmla="*/ 2711 w 18790"/>
              <a:gd name="connsiteY10" fmla="*/ 21600 h 21600"/>
              <a:gd name="connsiteX11" fmla="*/ 5382 w 18790"/>
              <a:gd name="connsiteY11" fmla="*/ 17275 h 21600"/>
              <a:gd name="connsiteX12" fmla="*/ 4718 w 18790"/>
              <a:gd name="connsiteY12" fmla="*/ 14424 h 21600"/>
              <a:gd name="connsiteX13" fmla="*/ 6225 w 18790"/>
              <a:gd name="connsiteY13" fmla="*/ 12105 h 21600"/>
              <a:gd name="connsiteX14" fmla="*/ 6143 w 18790"/>
              <a:gd name="connsiteY14" fmla="*/ 11972 h 21600"/>
              <a:gd name="connsiteX15" fmla="*/ 8479 w 18790"/>
              <a:gd name="connsiteY15" fmla="*/ 13168 h 21600"/>
              <a:gd name="connsiteX16" fmla="*/ 12060 w 18790"/>
              <a:gd name="connsiteY16" fmla="*/ 9713 h 21600"/>
              <a:gd name="connsiteX17" fmla="*/ 13687 w 18790"/>
              <a:gd name="connsiteY17" fmla="*/ 11175 h 21600"/>
              <a:gd name="connsiteX18" fmla="*/ 13448 w 18790"/>
              <a:gd name="connsiteY18" fmla="*/ 12962 h 21600"/>
              <a:gd name="connsiteX19" fmla="*/ 16119 w 18790"/>
              <a:gd name="connsiteY19" fmla="*/ 17287 h 21600"/>
              <a:gd name="connsiteX20" fmla="*/ 18790 w 18790"/>
              <a:gd name="connsiteY20" fmla="*/ 12962 h 21600"/>
              <a:gd name="connsiteX21" fmla="*/ 16112 w 18790"/>
              <a:gd name="connsiteY21" fmla="*/ 8638 h 21600"/>
              <a:gd name="connsiteX22" fmla="*/ 6733 w 18790"/>
              <a:gd name="connsiteY22" fmla="*/ 10281 h 21600"/>
              <a:gd name="connsiteX23" fmla="*/ 5532 w 18790"/>
              <a:gd name="connsiteY23" fmla="*/ 10281 h 21600"/>
              <a:gd name="connsiteX24" fmla="*/ 4756 w 18790"/>
              <a:gd name="connsiteY24" fmla="*/ 6596 h 21600"/>
              <a:gd name="connsiteX25" fmla="*/ 5532 w 18790"/>
              <a:gd name="connsiteY25" fmla="*/ 2911 h 21600"/>
              <a:gd name="connsiteX26" fmla="*/ 6733 w 18790"/>
              <a:gd name="connsiteY26" fmla="*/ 2911 h 21600"/>
              <a:gd name="connsiteX27" fmla="*/ 7509 w 18790"/>
              <a:gd name="connsiteY27" fmla="*/ 6596 h 21600"/>
              <a:gd name="connsiteX28" fmla="*/ 6733 w 18790"/>
              <a:gd name="connsiteY28" fmla="*/ 10281 h 21600"/>
              <a:gd name="connsiteX0" fmla="*/ 13410 w 16088"/>
              <a:gd name="connsiteY0" fmla="*/ 8638 h 21600"/>
              <a:gd name="connsiteX1" fmla="*/ 11082 w 16088"/>
              <a:gd name="connsiteY1" fmla="*/ 10848 h 21600"/>
              <a:gd name="connsiteX2" fmla="*/ 9455 w 16088"/>
              <a:gd name="connsiteY2" fmla="*/ 9387 h 21600"/>
              <a:gd name="connsiteX3" fmla="*/ 9843 w 16088"/>
              <a:gd name="connsiteY3" fmla="*/ 6584 h 21600"/>
              <a:gd name="connsiteX4" fmla="*/ 5777 w 16088"/>
              <a:gd name="connsiteY4" fmla="*/ 0 h 21600"/>
              <a:gd name="connsiteX5" fmla="*/ 1710 w 16088"/>
              <a:gd name="connsiteY5" fmla="*/ 6403 h 21600"/>
              <a:gd name="connsiteX6" fmla="*/ 1718 w 16088"/>
              <a:gd name="connsiteY6" fmla="*/ 6765 h 21600"/>
              <a:gd name="connsiteX7" fmla="*/ 3359 w 16088"/>
              <a:gd name="connsiteY7" fmla="*/ 11875 h 21600"/>
              <a:gd name="connsiteX8" fmla="*/ 1867 w 16088"/>
              <a:gd name="connsiteY8" fmla="*/ 14170 h 21600"/>
              <a:gd name="connsiteX9" fmla="*/ 9 w 16088"/>
              <a:gd name="connsiteY9" fmla="*/ 21600 h 21600"/>
              <a:gd name="connsiteX10" fmla="*/ 2680 w 16088"/>
              <a:gd name="connsiteY10" fmla="*/ 17275 h 21600"/>
              <a:gd name="connsiteX11" fmla="*/ 2016 w 16088"/>
              <a:gd name="connsiteY11" fmla="*/ 14424 h 21600"/>
              <a:gd name="connsiteX12" fmla="*/ 3523 w 16088"/>
              <a:gd name="connsiteY12" fmla="*/ 12105 h 21600"/>
              <a:gd name="connsiteX13" fmla="*/ 3441 w 16088"/>
              <a:gd name="connsiteY13" fmla="*/ 11972 h 21600"/>
              <a:gd name="connsiteX14" fmla="*/ 5777 w 16088"/>
              <a:gd name="connsiteY14" fmla="*/ 13168 h 21600"/>
              <a:gd name="connsiteX15" fmla="*/ 9358 w 16088"/>
              <a:gd name="connsiteY15" fmla="*/ 9713 h 21600"/>
              <a:gd name="connsiteX16" fmla="*/ 10985 w 16088"/>
              <a:gd name="connsiteY16" fmla="*/ 11175 h 21600"/>
              <a:gd name="connsiteX17" fmla="*/ 10746 w 16088"/>
              <a:gd name="connsiteY17" fmla="*/ 12962 h 21600"/>
              <a:gd name="connsiteX18" fmla="*/ 13417 w 16088"/>
              <a:gd name="connsiteY18" fmla="*/ 17287 h 21600"/>
              <a:gd name="connsiteX19" fmla="*/ 16088 w 16088"/>
              <a:gd name="connsiteY19" fmla="*/ 12962 h 21600"/>
              <a:gd name="connsiteX20" fmla="*/ 13410 w 16088"/>
              <a:gd name="connsiteY20" fmla="*/ 8638 h 21600"/>
              <a:gd name="connsiteX21" fmla="*/ 4031 w 16088"/>
              <a:gd name="connsiteY21" fmla="*/ 10281 h 21600"/>
              <a:gd name="connsiteX22" fmla="*/ 2830 w 16088"/>
              <a:gd name="connsiteY22" fmla="*/ 10281 h 21600"/>
              <a:gd name="connsiteX23" fmla="*/ 2054 w 16088"/>
              <a:gd name="connsiteY23" fmla="*/ 6596 h 21600"/>
              <a:gd name="connsiteX24" fmla="*/ 2830 w 16088"/>
              <a:gd name="connsiteY24" fmla="*/ 2911 h 21600"/>
              <a:gd name="connsiteX25" fmla="*/ 4031 w 16088"/>
              <a:gd name="connsiteY25" fmla="*/ 2911 h 21600"/>
              <a:gd name="connsiteX26" fmla="*/ 4807 w 16088"/>
              <a:gd name="connsiteY26" fmla="*/ 6596 h 21600"/>
              <a:gd name="connsiteX27" fmla="*/ 4031 w 16088"/>
              <a:gd name="connsiteY27" fmla="*/ 10281 h 21600"/>
              <a:gd name="connsiteX0" fmla="*/ 11700 w 14378"/>
              <a:gd name="connsiteY0" fmla="*/ 8638 h 17287"/>
              <a:gd name="connsiteX1" fmla="*/ 9372 w 14378"/>
              <a:gd name="connsiteY1" fmla="*/ 10848 h 17287"/>
              <a:gd name="connsiteX2" fmla="*/ 7745 w 14378"/>
              <a:gd name="connsiteY2" fmla="*/ 9387 h 17287"/>
              <a:gd name="connsiteX3" fmla="*/ 8133 w 14378"/>
              <a:gd name="connsiteY3" fmla="*/ 6584 h 17287"/>
              <a:gd name="connsiteX4" fmla="*/ 4067 w 14378"/>
              <a:gd name="connsiteY4" fmla="*/ 0 h 17287"/>
              <a:gd name="connsiteX5" fmla="*/ 0 w 14378"/>
              <a:gd name="connsiteY5" fmla="*/ 6403 h 17287"/>
              <a:gd name="connsiteX6" fmla="*/ 8 w 14378"/>
              <a:gd name="connsiteY6" fmla="*/ 6765 h 17287"/>
              <a:gd name="connsiteX7" fmla="*/ 1649 w 14378"/>
              <a:gd name="connsiteY7" fmla="*/ 11875 h 17287"/>
              <a:gd name="connsiteX8" fmla="*/ 157 w 14378"/>
              <a:gd name="connsiteY8" fmla="*/ 14170 h 17287"/>
              <a:gd name="connsiteX9" fmla="*/ 970 w 14378"/>
              <a:gd name="connsiteY9" fmla="*/ 17275 h 17287"/>
              <a:gd name="connsiteX10" fmla="*/ 306 w 14378"/>
              <a:gd name="connsiteY10" fmla="*/ 14424 h 17287"/>
              <a:gd name="connsiteX11" fmla="*/ 1813 w 14378"/>
              <a:gd name="connsiteY11" fmla="*/ 12105 h 17287"/>
              <a:gd name="connsiteX12" fmla="*/ 1731 w 14378"/>
              <a:gd name="connsiteY12" fmla="*/ 11972 h 17287"/>
              <a:gd name="connsiteX13" fmla="*/ 4067 w 14378"/>
              <a:gd name="connsiteY13" fmla="*/ 13168 h 17287"/>
              <a:gd name="connsiteX14" fmla="*/ 7648 w 14378"/>
              <a:gd name="connsiteY14" fmla="*/ 9713 h 17287"/>
              <a:gd name="connsiteX15" fmla="*/ 9275 w 14378"/>
              <a:gd name="connsiteY15" fmla="*/ 11175 h 17287"/>
              <a:gd name="connsiteX16" fmla="*/ 9036 w 14378"/>
              <a:gd name="connsiteY16" fmla="*/ 12962 h 17287"/>
              <a:gd name="connsiteX17" fmla="*/ 11707 w 14378"/>
              <a:gd name="connsiteY17" fmla="*/ 17287 h 17287"/>
              <a:gd name="connsiteX18" fmla="*/ 14378 w 14378"/>
              <a:gd name="connsiteY18" fmla="*/ 12962 h 17287"/>
              <a:gd name="connsiteX19" fmla="*/ 11700 w 14378"/>
              <a:gd name="connsiteY19" fmla="*/ 8638 h 17287"/>
              <a:gd name="connsiteX20" fmla="*/ 2321 w 14378"/>
              <a:gd name="connsiteY20" fmla="*/ 10281 h 17287"/>
              <a:gd name="connsiteX21" fmla="*/ 1120 w 14378"/>
              <a:gd name="connsiteY21" fmla="*/ 10281 h 17287"/>
              <a:gd name="connsiteX22" fmla="*/ 344 w 14378"/>
              <a:gd name="connsiteY22" fmla="*/ 6596 h 17287"/>
              <a:gd name="connsiteX23" fmla="*/ 1120 w 14378"/>
              <a:gd name="connsiteY23" fmla="*/ 2911 h 17287"/>
              <a:gd name="connsiteX24" fmla="*/ 2321 w 14378"/>
              <a:gd name="connsiteY24" fmla="*/ 2911 h 17287"/>
              <a:gd name="connsiteX25" fmla="*/ 3097 w 14378"/>
              <a:gd name="connsiteY25" fmla="*/ 6596 h 17287"/>
              <a:gd name="connsiteX26" fmla="*/ 2321 w 14378"/>
              <a:gd name="connsiteY26" fmla="*/ 10281 h 17287"/>
              <a:gd name="connsiteX0" fmla="*/ 11700 w 14378"/>
              <a:gd name="connsiteY0" fmla="*/ 8638 h 17287"/>
              <a:gd name="connsiteX1" fmla="*/ 9372 w 14378"/>
              <a:gd name="connsiteY1" fmla="*/ 10848 h 17287"/>
              <a:gd name="connsiteX2" fmla="*/ 7745 w 14378"/>
              <a:gd name="connsiteY2" fmla="*/ 9387 h 17287"/>
              <a:gd name="connsiteX3" fmla="*/ 8133 w 14378"/>
              <a:gd name="connsiteY3" fmla="*/ 6584 h 17287"/>
              <a:gd name="connsiteX4" fmla="*/ 4067 w 14378"/>
              <a:gd name="connsiteY4" fmla="*/ 0 h 17287"/>
              <a:gd name="connsiteX5" fmla="*/ 0 w 14378"/>
              <a:gd name="connsiteY5" fmla="*/ 6403 h 17287"/>
              <a:gd name="connsiteX6" fmla="*/ 8 w 14378"/>
              <a:gd name="connsiteY6" fmla="*/ 6765 h 17287"/>
              <a:gd name="connsiteX7" fmla="*/ 1649 w 14378"/>
              <a:gd name="connsiteY7" fmla="*/ 11875 h 17287"/>
              <a:gd name="connsiteX8" fmla="*/ 157 w 14378"/>
              <a:gd name="connsiteY8" fmla="*/ 14170 h 17287"/>
              <a:gd name="connsiteX9" fmla="*/ 306 w 14378"/>
              <a:gd name="connsiteY9" fmla="*/ 14424 h 17287"/>
              <a:gd name="connsiteX10" fmla="*/ 1813 w 14378"/>
              <a:gd name="connsiteY10" fmla="*/ 12105 h 17287"/>
              <a:gd name="connsiteX11" fmla="*/ 1731 w 14378"/>
              <a:gd name="connsiteY11" fmla="*/ 11972 h 17287"/>
              <a:gd name="connsiteX12" fmla="*/ 4067 w 14378"/>
              <a:gd name="connsiteY12" fmla="*/ 13168 h 17287"/>
              <a:gd name="connsiteX13" fmla="*/ 7648 w 14378"/>
              <a:gd name="connsiteY13" fmla="*/ 9713 h 17287"/>
              <a:gd name="connsiteX14" fmla="*/ 9275 w 14378"/>
              <a:gd name="connsiteY14" fmla="*/ 11175 h 17287"/>
              <a:gd name="connsiteX15" fmla="*/ 9036 w 14378"/>
              <a:gd name="connsiteY15" fmla="*/ 12962 h 17287"/>
              <a:gd name="connsiteX16" fmla="*/ 11707 w 14378"/>
              <a:gd name="connsiteY16" fmla="*/ 17287 h 17287"/>
              <a:gd name="connsiteX17" fmla="*/ 14378 w 14378"/>
              <a:gd name="connsiteY17" fmla="*/ 12962 h 17287"/>
              <a:gd name="connsiteX18" fmla="*/ 11700 w 14378"/>
              <a:gd name="connsiteY18" fmla="*/ 8638 h 17287"/>
              <a:gd name="connsiteX19" fmla="*/ 2321 w 14378"/>
              <a:gd name="connsiteY19" fmla="*/ 10281 h 17287"/>
              <a:gd name="connsiteX20" fmla="*/ 1120 w 14378"/>
              <a:gd name="connsiteY20" fmla="*/ 10281 h 17287"/>
              <a:gd name="connsiteX21" fmla="*/ 344 w 14378"/>
              <a:gd name="connsiteY21" fmla="*/ 6596 h 17287"/>
              <a:gd name="connsiteX22" fmla="*/ 1120 w 14378"/>
              <a:gd name="connsiteY22" fmla="*/ 2911 h 17287"/>
              <a:gd name="connsiteX23" fmla="*/ 2321 w 14378"/>
              <a:gd name="connsiteY23" fmla="*/ 2911 h 17287"/>
              <a:gd name="connsiteX24" fmla="*/ 3097 w 14378"/>
              <a:gd name="connsiteY24" fmla="*/ 6596 h 17287"/>
              <a:gd name="connsiteX25" fmla="*/ 2321 w 14378"/>
              <a:gd name="connsiteY25" fmla="*/ 10281 h 17287"/>
              <a:gd name="connsiteX0" fmla="*/ 11700 w 14378"/>
              <a:gd name="connsiteY0" fmla="*/ 8638 h 17287"/>
              <a:gd name="connsiteX1" fmla="*/ 9372 w 14378"/>
              <a:gd name="connsiteY1" fmla="*/ 10848 h 17287"/>
              <a:gd name="connsiteX2" fmla="*/ 7745 w 14378"/>
              <a:gd name="connsiteY2" fmla="*/ 9387 h 17287"/>
              <a:gd name="connsiteX3" fmla="*/ 8133 w 14378"/>
              <a:gd name="connsiteY3" fmla="*/ 6584 h 17287"/>
              <a:gd name="connsiteX4" fmla="*/ 4067 w 14378"/>
              <a:gd name="connsiteY4" fmla="*/ 0 h 17287"/>
              <a:gd name="connsiteX5" fmla="*/ 0 w 14378"/>
              <a:gd name="connsiteY5" fmla="*/ 6403 h 17287"/>
              <a:gd name="connsiteX6" fmla="*/ 8 w 14378"/>
              <a:gd name="connsiteY6" fmla="*/ 6765 h 17287"/>
              <a:gd name="connsiteX7" fmla="*/ 1649 w 14378"/>
              <a:gd name="connsiteY7" fmla="*/ 11875 h 17287"/>
              <a:gd name="connsiteX8" fmla="*/ 157 w 14378"/>
              <a:gd name="connsiteY8" fmla="*/ 14170 h 17287"/>
              <a:gd name="connsiteX9" fmla="*/ 1813 w 14378"/>
              <a:gd name="connsiteY9" fmla="*/ 12105 h 17287"/>
              <a:gd name="connsiteX10" fmla="*/ 1731 w 14378"/>
              <a:gd name="connsiteY10" fmla="*/ 11972 h 17287"/>
              <a:gd name="connsiteX11" fmla="*/ 4067 w 14378"/>
              <a:gd name="connsiteY11" fmla="*/ 13168 h 17287"/>
              <a:gd name="connsiteX12" fmla="*/ 7648 w 14378"/>
              <a:gd name="connsiteY12" fmla="*/ 9713 h 17287"/>
              <a:gd name="connsiteX13" fmla="*/ 9275 w 14378"/>
              <a:gd name="connsiteY13" fmla="*/ 11175 h 17287"/>
              <a:gd name="connsiteX14" fmla="*/ 9036 w 14378"/>
              <a:gd name="connsiteY14" fmla="*/ 12962 h 17287"/>
              <a:gd name="connsiteX15" fmla="*/ 11707 w 14378"/>
              <a:gd name="connsiteY15" fmla="*/ 17287 h 17287"/>
              <a:gd name="connsiteX16" fmla="*/ 14378 w 14378"/>
              <a:gd name="connsiteY16" fmla="*/ 12962 h 17287"/>
              <a:gd name="connsiteX17" fmla="*/ 11700 w 14378"/>
              <a:gd name="connsiteY17" fmla="*/ 8638 h 17287"/>
              <a:gd name="connsiteX18" fmla="*/ 2321 w 14378"/>
              <a:gd name="connsiteY18" fmla="*/ 10281 h 17287"/>
              <a:gd name="connsiteX19" fmla="*/ 1120 w 14378"/>
              <a:gd name="connsiteY19" fmla="*/ 10281 h 17287"/>
              <a:gd name="connsiteX20" fmla="*/ 344 w 14378"/>
              <a:gd name="connsiteY20" fmla="*/ 6596 h 17287"/>
              <a:gd name="connsiteX21" fmla="*/ 1120 w 14378"/>
              <a:gd name="connsiteY21" fmla="*/ 2911 h 17287"/>
              <a:gd name="connsiteX22" fmla="*/ 2321 w 14378"/>
              <a:gd name="connsiteY22" fmla="*/ 2911 h 17287"/>
              <a:gd name="connsiteX23" fmla="*/ 3097 w 14378"/>
              <a:gd name="connsiteY23" fmla="*/ 6596 h 17287"/>
              <a:gd name="connsiteX24" fmla="*/ 2321 w 14378"/>
              <a:gd name="connsiteY24" fmla="*/ 10281 h 17287"/>
              <a:gd name="connsiteX0" fmla="*/ 11700 w 14378"/>
              <a:gd name="connsiteY0" fmla="*/ 8638 h 17287"/>
              <a:gd name="connsiteX1" fmla="*/ 9372 w 14378"/>
              <a:gd name="connsiteY1" fmla="*/ 10848 h 17287"/>
              <a:gd name="connsiteX2" fmla="*/ 7745 w 14378"/>
              <a:gd name="connsiteY2" fmla="*/ 9387 h 17287"/>
              <a:gd name="connsiteX3" fmla="*/ 8133 w 14378"/>
              <a:gd name="connsiteY3" fmla="*/ 6584 h 17287"/>
              <a:gd name="connsiteX4" fmla="*/ 4067 w 14378"/>
              <a:gd name="connsiteY4" fmla="*/ 0 h 17287"/>
              <a:gd name="connsiteX5" fmla="*/ 0 w 14378"/>
              <a:gd name="connsiteY5" fmla="*/ 6403 h 17287"/>
              <a:gd name="connsiteX6" fmla="*/ 8 w 14378"/>
              <a:gd name="connsiteY6" fmla="*/ 6765 h 17287"/>
              <a:gd name="connsiteX7" fmla="*/ 1649 w 14378"/>
              <a:gd name="connsiteY7" fmla="*/ 11875 h 17287"/>
              <a:gd name="connsiteX8" fmla="*/ 1813 w 14378"/>
              <a:gd name="connsiteY8" fmla="*/ 12105 h 17287"/>
              <a:gd name="connsiteX9" fmla="*/ 1731 w 14378"/>
              <a:gd name="connsiteY9" fmla="*/ 11972 h 17287"/>
              <a:gd name="connsiteX10" fmla="*/ 4067 w 14378"/>
              <a:gd name="connsiteY10" fmla="*/ 13168 h 17287"/>
              <a:gd name="connsiteX11" fmla="*/ 7648 w 14378"/>
              <a:gd name="connsiteY11" fmla="*/ 9713 h 17287"/>
              <a:gd name="connsiteX12" fmla="*/ 9275 w 14378"/>
              <a:gd name="connsiteY12" fmla="*/ 11175 h 17287"/>
              <a:gd name="connsiteX13" fmla="*/ 9036 w 14378"/>
              <a:gd name="connsiteY13" fmla="*/ 12962 h 17287"/>
              <a:gd name="connsiteX14" fmla="*/ 11707 w 14378"/>
              <a:gd name="connsiteY14" fmla="*/ 17287 h 17287"/>
              <a:gd name="connsiteX15" fmla="*/ 14378 w 14378"/>
              <a:gd name="connsiteY15" fmla="*/ 12962 h 17287"/>
              <a:gd name="connsiteX16" fmla="*/ 11700 w 14378"/>
              <a:gd name="connsiteY16" fmla="*/ 8638 h 17287"/>
              <a:gd name="connsiteX17" fmla="*/ 2321 w 14378"/>
              <a:gd name="connsiteY17" fmla="*/ 10281 h 17287"/>
              <a:gd name="connsiteX18" fmla="*/ 1120 w 14378"/>
              <a:gd name="connsiteY18" fmla="*/ 10281 h 17287"/>
              <a:gd name="connsiteX19" fmla="*/ 344 w 14378"/>
              <a:gd name="connsiteY19" fmla="*/ 6596 h 17287"/>
              <a:gd name="connsiteX20" fmla="*/ 1120 w 14378"/>
              <a:gd name="connsiteY20" fmla="*/ 2911 h 17287"/>
              <a:gd name="connsiteX21" fmla="*/ 2321 w 14378"/>
              <a:gd name="connsiteY21" fmla="*/ 2911 h 17287"/>
              <a:gd name="connsiteX22" fmla="*/ 3097 w 14378"/>
              <a:gd name="connsiteY22" fmla="*/ 6596 h 17287"/>
              <a:gd name="connsiteX23" fmla="*/ 2321 w 14378"/>
              <a:gd name="connsiteY23" fmla="*/ 10281 h 17287"/>
              <a:gd name="connsiteX0" fmla="*/ 11700 w 14378"/>
              <a:gd name="connsiteY0" fmla="*/ 8638 h 13359"/>
              <a:gd name="connsiteX1" fmla="*/ 9372 w 14378"/>
              <a:gd name="connsiteY1" fmla="*/ 10848 h 13359"/>
              <a:gd name="connsiteX2" fmla="*/ 7745 w 14378"/>
              <a:gd name="connsiteY2" fmla="*/ 9387 h 13359"/>
              <a:gd name="connsiteX3" fmla="*/ 8133 w 14378"/>
              <a:gd name="connsiteY3" fmla="*/ 6584 h 13359"/>
              <a:gd name="connsiteX4" fmla="*/ 4067 w 14378"/>
              <a:gd name="connsiteY4" fmla="*/ 0 h 13359"/>
              <a:gd name="connsiteX5" fmla="*/ 0 w 14378"/>
              <a:gd name="connsiteY5" fmla="*/ 6403 h 13359"/>
              <a:gd name="connsiteX6" fmla="*/ 8 w 14378"/>
              <a:gd name="connsiteY6" fmla="*/ 6765 h 13359"/>
              <a:gd name="connsiteX7" fmla="*/ 1649 w 14378"/>
              <a:gd name="connsiteY7" fmla="*/ 11875 h 13359"/>
              <a:gd name="connsiteX8" fmla="*/ 1813 w 14378"/>
              <a:gd name="connsiteY8" fmla="*/ 12105 h 13359"/>
              <a:gd name="connsiteX9" fmla="*/ 1731 w 14378"/>
              <a:gd name="connsiteY9" fmla="*/ 11972 h 13359"/>
              <a:gd name="connsiteX10" fmla="*/ 4067 w 14378"/>
              <a:gd name="connsiteY10" fmla="*/ 13168 h 13359"/>
              <a:gd name="connsiteX11" fmla="*/ 7648 w 14378"/>
              <a:gd name="connsiteY11" fmla="*/ 9713 h 13359"/>
              <a:gd name="connsiteX12" fmla="*/ 9275 w 14378"/>
              <a:gd name="connsiteY12" fmla="*/ 11175 h 13359"/>
              <a:gd name="connsiteX13" fmla="*/ 9036 w 14378"/>
              <a:gd name="connsiteY13" fmla="*/ 12962 h 13359"/>
              <a:gd name="connsiteX14" fmla="*/ 14378 w 14378"/>
              <a:gd name="connsiteY14" fmla="*/ 12962 h 13359"/>
              <a:gd name="connsiteX15" fmla="*/ 11700 w 14378"/>
              <a:gd name="connsiteY15" fmla="*/ 8638 h 13359"/>
              <a:gd name="connsiteX16" fmla="*/ 2321 w 14378"/>
              <a:gd name="connsiteY16" fmla="*/ 10281 h 13359"/>
              <a:gd name="connsiteX17" fmla="*/ 1120 w 14378"/>
              <a:gd name="connsiteY17" fmla="*/ 10281 h 13359"/>
              <a:gd name="connsiteX18" fmla="*/ 344 w 14378"/>
              <a:gd name="connsiteY18" fmla="*/ 6596 h 13359"/>
              <a:gd name="connsiteX19" fmla="*/ 1120 w 14378"/>
              <a:gd name="connsiteY19" fmla="*/ 2911 h 13359"/>
              <a:gd name="connsiteX20" fmla="*/ 2321 w 14378"/>
              <a:gd name="connsiteY20" fmla="*/ 2911 h 13359"/>
              <a:gd name="connsiteX21" fmla="*/ 3097 w 14378"/>
              <a:gd name="connsiteY21" fmla="*/ 6596 h 13359"/>
              <a:gd name="connsiteX22" fmla="*/ 2321 w 14378"/>
              <a:gd name="connsiteY22" fmla="*/ 10281 h 13359"/>
              <a:gd name="connsiteX0" fmla="*/ 11700 w 11700"/>
              <a:gd name="connsiteY0" fmla="*/ 8638 h 13168"/>
              <a:gd name="connsiteX1" fmla="*/ 9372 w 11700"/>
              <a:gd name="connsiteY1" fmla="*/ 10848 h 13168"/>
              <a:gd name="connsiteX2" fmla="*/ 7745 w 11700"/>
              <a:gd name="connsiteY2" fmla="*/ 9387 h 13168"/>
              <a:gd name="connsiteX3" fmla="*/ 8133 w 11700"/>
              <a:gd name="connsiteY3" fmla="*/ 6584 h 13168"/>
              <a:gd name="connsiteX4" fmla="*/ 4067 w 11700"/>
              <a:gd name="connsiteY4" fmla="*/ 0 h 13168"/>
              <a:gd name="connsiteX5" fmla="*/ 0 w 11700"/>
              <a:gd name="connsiteY5" fmla="*/ 6403 h 13168"/>
              <a:gd name="connsiteX6" fmla="*/ 8 w 11700"/>
              <a:gd name="connsiteY6" fmla="*/ 6765 h 13168"/>
              <a:gd name="connsiteX7" fmla="*/ 1649 w 11700"/>
              <a:gd name="connsiteY7" fmla="*/ 11875 h 13168"/>
              <a:gd name="connsiteX8" fmla="*/ 1813 w 11700"/>
              <a:gd name="connsiteY8" fmla="*/ 12105 h 13168"/>
              <a:gd name="connsiteX9" fmla="*/ 1731 w 11700"/>
              <a:gd name="connsiteY9" fmla="*/ 11972 h 13168"/>
              <a:gd name="connsiteX10" fmla="*/ 4067 w 11700"/>
              <a:gd name="connsiteY10" fmla="*/ 13168 h 13168"/>
              <a:gd name="connsiteX11" fmla="*/ 7648 w 11700"/>
              <a:gd name="connsiteY11" fmla="*/ 9713 h 13168"/>
              <a:gd name="connsiteX12" fmla="*/ 9275 w 11700"/>
              <a:gd name="connsiteY12" fmla="*/ 11175 h 13168"/>
              <a:gd name="connsiteX13" fmla="*/ 9036 w 11700"/>
              <a:gd name="connsiteY13" fmla="*/ 12962 h 13168"/>
              <a:gd name="connsiteX14" fmla="*/ 11700 w 11700"/>
              <a:gd name="connsiteY14" fmla="*/ 8638 h 13168"/>
              <a:gd name="connsiteX15" fmla="*/ 2321 w 11700"/>
              <a:gd name="connsiteY15" fmla="*/ 10281 h 13168"/>
              <a:gd name="connsiteX16" fmla="*/ 1120 w 11700"/>
              <a:gd name="connsiteY16" fmla="*/ 10281 h 13168"/>
              <a:gd name="connsiteX17" fmla="*/ 344 w 11700"/>
              <a:gd name="connsiteY17" fmla="*/ 6596 h 13168"/>
              <a:gd name="connsiteX18" fmla="*/ 1120 w 11700"/>
              <a:gd name="connsiteY18" fmla="*/ 2911 h 13168"/>
              <a:gd name="connsiteX19" fmla="*/ 2321 w 11700"/>
              <a:gd name="connsiteY19" fmla="*/ 2911 h 13168"/>
              <a:gd name="connsiteX20" fmla="*/ 3097 w 11700"/>
              <a:gd name="connsiteY20" fmla="*/ 6596 h 13168"/>
              <a:gd name="connsiteX21" fmla="*/ 2321 w 11700"/>
              <a:gd name="connsiteY21" fmla="*/ 10281 h 13168"/>
              <a:gd name="connsiteX0" fmla="*/ 9036 w 9422"/>
              <a:gd name="connsiteY0" fmla="*/ 12962 h 13168"/>
              <a:gd name="connsiteX1" fmla="*/ 9372 w 9422"/>
              <a:gd name="connsiteY1" fmla="*/ 10848 h 13168"/>
              <a:gd name="connsiteX2" fmla="*/ 7745 w 9422"/>
              <a:gd name="connsiteY2" fmla="*/ 9387 h 13168"/>
              <a:gd name="connsiteX3" fmla="*/ 8133 w 9422"/>
              <a:gd name="connsiteY3" fmla="*/ 6584 h 13168"/>
              <a:gd name="connsiteX4" fmla="*/ 4067 w 9422"/>
              <a:gd name="connsiteY4" fmla="*/ 0 h 13168"/>
              <a:gd name="connsiteX5" fmla="*/ 0 w 9422"/>
              <a:gd name="connsiteY5" fmla="*/ 6403 h 13168"/>
              <a:gd name="connsiteX6" fmla="*/ 8 w 9422"/>
              <a:gd name="connsiteY6" fmla="*/ 6765 h 13168"/>
              <a:gd name="connsiteX7" fmla="*/ 1649 w 9422"/>
              <a:gd name="connsiteY7" fmla="*/ 11875 h 13168"/>
              <a:gd name="connsiteX8" fmla="*/ 1813 w 9422"/>
              <a:gd name="connsiteY8" fmla="*/ 12105 h 13168"/>
              <a:gd name="connsiteX9" fmla="*/ 1731 w 9422"/>
              <a:gd name="connsiteY9" fmla="*/ 11972 h 13168"/>
              <a:gd name="connsiteX10" fmla="*/ 4067 w 9422"/>
              <a:gd name="connsiteY10" fmla="*/ 13168 h 13168"/>
              <a:gd name="connsiteX11" fmla="*/ 7648 w 9422"/>
              <a:gd name="connsiteY11" fmla="*/ 9713 h 13168"/>
              <a:gd name="connsiteX12" fmla="*/ 9275 w 9422"/>
              <a:gd name="connsiteY12" fmla="*/ 11175 h 13168"/>
              <a:gd name="connsiteX13" fmla="*/ 9036 w 9422"/>
              <a:gd name="connsiteY13" fmla="*/ 12962 h 13168"/>
              <a:gd name="connsiteX14" fmla="*/ 2321 w 9422"/>
              <a:gd name="connsiteY14" fmla="*/ 10281 h 13168"/>
              <a:gd name="connsiteX15" fmla="*/ 1120 w 9422"/>
              <a:gd name="connsiteY15" fmla="*/ 10281 h 13168"/>
              <a:gd name="connsiteX16" fmla="*/ 344 w 9422"/>
              <a:gd name="connsiteY16" fmla="*/ 6596 h 13168"/>
              <a:gd name="connsiteX17" fmla="*/ 1120 w 9422"/>
              <a:gd name="connsiteY17" fmla="*/ 2911 h 13168"/>
              <a:gd name="connsiteX18" fmla="*/ 2321 w 9422"/>
              <a:gd name="connsiteY18" fmla="*/ 2911 h 13168"/>
              <a:gd name="connsiteX19" fmla="*/ 3097 w 9422"/>
              <a:gd name="connsiteY19" fmla="*/ 6596 h 13168"/>
              <a:gd name="connsiteX20" fmla="*/ 2321 w 9422"/>
              <a:gd name="connsiteY20" fmla="*/ 10281 h 13168"/>
              <a:gd name="connsiteX0" fmla="*/ 9844 w 10116"/>
              <a:gd name="connsiteY0" fmla="*/ 8486 h 10000"/>
              <a:gd name="connsiteX1" fmla="*/ 9947 w 10116"/>
              <a:gd name="connsiteY1" fmla="*/ 8238 h 10000"/>
              <a:gd name="connsiteX2" fmla="*/ 8220 w 10116"/>
              <a:gd name="connsiteY2" fmla="*/ 7129 h 10000"/>
              <a:gd name="connsiteX3" fmla="*/ 8632 w 10116"/>
              <a:gd name="connsiteY3" fmla="*/ 5000 h 10000"/>
              <a:gd name="connsiteX4" fmla="*/ 4316 w 10116"/>
              <a:gd name="connsiteY4" fmla="*/ 0 h 10000"/>
              <a:gd name="connsiteX5" fmla="*/ 0 w 10116"/>
              <a:gd name="connsiteY5" fmla="*/ 4863 h 10000"/>
              <a:gd name="connsiteX6" fmla="*/ 8 w 10116"/>
              <a:gd name="connsiteY6" fmla="*/ 5137 h 10000"/>
              <a:gd name="connsiteX7" fmla="*/ 1750 w 10116"/>
              <a:gd name="connsiteY7" fmla="*/ 9018 h 10000"/>
              <a:gd name="connsiteX8" fmla="*/ 1924 w 10116"/>
              <a:gd name="connsiteY8" fmla="*/ 9193 h 10000"/>
              <a:gd name="connsiteX9" fmla="*/ 1837 w 10116"/>
              <a:gd name="connsiteY9" fmla="*/ 9092 h 10000"/>
              <a:gd name="connsiteX10" fmla="*/ 4316 w 10116"/>
              <a:gd name="connsiteY10" fmla="*/ 10000 h 10000"/>
              <a:gd name="connsiteX11" fmla="*/ 8117 w 10116"/>
              <a:gd name="connsiteY11" fmla="*/ 7376 h 10000"/>
              <a:gd name="connsiteX12" fmla="*/ 9844 w 10116"/>
              <a:gd name="connsiteY12" fmla="*/ 8486 h 10000"/>
              <a:gd name="connsiteX13" fmla="*/ 2463 w 10116"/>
              <a:gd name="connsiteY13" fmla="*/ 7808 h 10000"/>
              <a:gd name="connsiteX14" fmla="*/ 1189 w 10116"/>
              <a:gd name="connsiteY14" fmla="*/ 7808 h 10000"/>
              <a:gd name="connsiteX15" fmla="*/ 365 w 10116"/>
              <a:gd name="connsiteY15" fmla="*/ 5009 h 10000"/>
              <a:gd name="connsiteX16" fmla="*/ 1189 w 10116"/>
              <a:gd name="connsiteY16" fmla="*/ 2211 h 10000"/>
              <a:gd name="connsiteX17" fmla="*/ 2463 w 10116"/>
              <a:gd name="connsiteY17" fmla="*/ 2211 h 10000"/>
              <a:gd name="connsiteX18" fmla="*/ 3287 w 10116"/>
              <a:gd name="connsiteY18" fmla="*/ 5009 h 10000"/>
              <a:gd name="connsiteX19" fmla="*/ 2463 w 10116"/>
              <a:gd name="connsiteY19" fmla="*/ 7808 h 10000"/>
              <a:gd name="connsiteX0" fmla="*/ 8117 w 9947"/>
              <a:gd name="connsiteY0" fmla="*/ 7376 h 10000"/>
              <a:gd name="connsiteX1" fmla="*/ 9947 w 9947"/>
              <a:gd name="connsiteY1" fmla="*/ 8238 h 10000"/>
              <a:gd name="connsiteX2" fmla="*/ 8220 w 9947"/>
              <a:gd name="connsiteY2" fmla="*/ 7129 h 10000"/>
              <a:gd name="connsiteX3" fmla="*/ 8632 w 9947"/>
              <a:gd name="connsiteY3" fmla="*/ 5000 h 10000"/>
              <a:gd name="connsiteX4" fmla="*/ 4316 w 9947"/>
              <a:gd name="connsiteY4" fmla="*/ 0 h 10000"/>
              <a:gd name="connsiteX5" fmla="*/ 0 w 9947"/>
              <a:gd name="connsiteY5" fmla="*/ 4863 h 10000"/>
              <a:gd name="connsiteX6" fmla="*/ 8 w 9947"/>
              <a:gd name="connsiteY6" fmla="*/ 5137 h 10000"/>
              <a:gd name="connsiteX7" fmla="*/ 1750 w 9947"/>
              <a:gd name="connsiteY7" fmla="*/ 9018 h 10000"/>
              <a:gd name="connsiteX8" fmla="*/ 1924 w 9947"/>
              <a:gd name="connsiteY8" fmla="*/ 9193 h 10000"/>
              <a:gd name="connsiteX9" fmla="*/ 1837 w 9947"/>
              <a:gd name="connsiteY9" fmla="*/ 9092 h 10000"/>
              <a:gd name="connsiteX10" fmla="*/ 4316 w 9947"/>
              <a:gd name="connsiteY10" fmla="*/ 10000 h 10000"/>
              <a:gd name="connsiteX11" fmla="*/ 8117 w 9947"/>
              <a:gd name="connsiteY11" fmla="*/ 7376 h 10000"/>
              <a:gd name="connsiteX12" fmla="*/ 2463 w 9947"/>
              <a:gd name="connsiteY12" fmla="*/ 7808 h 10000"/>
              <a:gd name="connsiteX13" fmla="*/ 1189 w 9947"/>
              <a:gd name="connsiteY13" fmla="*/ 7808 h 10000"/>
              <a:gd name="connsiteX14" fmla="*/ 365 w 9947"/>
              <a:gd name="connsiteY14" fmla="*/ 5009 h 10000"/>
              <a:gd name="connsiteX15" fmla="*/ 1189 w 9947"/>
              <a:gd name="connsiteY15" fmla="*/ 2211 h 10000"/>
              <a:gd name="connsiteX16" fmla="*/ 2463 w 9947"/>
              <a:gd name="connsiteY16" fmla="*/ 2211 h 10000"/>
              <a:gd name="connsiteX17" fmla="*/ 3287 w 9947"/>
              <a:gd name="connsiteY17" fmla="*/ 5009 h 10000"/>
              <a:gd name="connsiteX18" fmla="*/ 2463 w 9947"/>
              <a:gd name="connsiteY18" fmla="*/ 7808 h 10000"/>
              <a:gd name="connsiteX0" fmla="*/ 8160 w 8678"/>
              <a:gd name="connsiteY0" fmla="*/ 7376 h 10000"/>
              <a:gd name="connsiteX1" fmla="*/ 8264 w 8678"/>
              <a:gd name="connsiteY1" fmla="*/ 7129 h 10000"/>
              <a:gd name="connsiteX2" fmla="*/ 8678 w 8678"/>
              <a:gd name="connsiteY2" fmla="*/ 5000 h 10000"/>
              <a:gd name="connsiteX3" fmla="*/ 4339 w 8678"/>
              <a:gd name="connsiteY3" fmla="*/ 0 h 10000"/>
              <a:gd name="connsiteX4" fmla="*/ 0 w 8678"/>
              <a:gd name="connsiteY4" fmla="*/ 4863 h 10000"/>
              <a:gd name="connsiteX5" fmla="*/ 8 w 8678"/>
              <a:gd name="connsiteY5" fmla="*/ 5137 h 10000"/>
              <a:gd name="connsiteX6" fmla="*/ 1759 w 8678"/>
              <a:gd name="connsiteY6" fmla="*/ 9018 h 10000"/>
              <a:gd name="connsiteX7" fmla="*/ 1934 w 8678"/>
              <a:gd name="connsiteY7" fmla="*/ 9193 h 10000"/>
              <a:gd name="connsiteX8" fmla="*/ 1847 w 8678"/>
              <a:gd name="connsiteY8" fmla="*/ 9092 h 10000"/>
              <a:gd name="connsiteX9" fmla="*/ 4339 w 8678"/>
              <a:gd name="connsiteY9" fmla="*/ 10000 h 10000"/>
              <a:gd name="connsiteX10" fmla="*/ 8160 w 8678"/>
              <a:gd name="connsiteY10" fmla="*/ 7376 h 10000"/>
              <a:gd name="connsiteX11" fmla="*/ 2476 w 8678"/>
              <a:gd name="connsiteY11" fmla="*/ 7808 h 10000"/>
              <a:gd name="connsiteX12" fmla="*/ 1195 w 8678"/>
              <a:gd name="connsiteY12" fmla="*/ 7808 h 10000"/>
              <a:gd name="connsiteX13" fmla="*/ 367 w 8678"/>
              <a:gd name="connsiteY13" fmla="*/ 5009 h 10000"/>
              <a:gd name="connsiteX14" fmla="*/ 1195 w 8678"/>
              <a:gd name="connsiteY14" fmla="*/ 2211 h 10000"/>
              <a:gd name="connsiteX15" fmla="*/ 2476 w 8678"/>
              <a:gd name="connsiteY15" fmla="*/ 2211 h 10000"/>
              <a:gd name="connsiteX16" fmla="*/ 3305 w 8678"/>
              <a:gd name="connsiteY16" fmla="*/ 5009 h 10000"/>
              <a:gd name="connsiteX17" fmla="*/ 2476 w 8678"/>
              <a:gd name="connsiteY17" fmla="*/ 780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78" h="10000" extrusionOk="0">
                <a:moveTo>
                  <a:pt x="8160" y="7376"/>
                </a:moveTo>
                <a:cubicBezTo>
                  <a:pt x="8195" y="7294"/>
                  <a:pt x="8229" y="7211"/>
                  <a:pt x="8264" y="7129"/>
                </a:cubicBezTo>
                <a:cubicBezTo>
                  <a:pt x="8526" y="6477"/>
                  <a:pt x="8678" y="5762"/>
                  <a:pt x="8678" y="5000"/>
                </a:cubicBezTo>
                <a:cubicBezTo>
                  <a:pt x="8678" y="2239"/>
                  <a:pt x="6736" y="0"/>
                  <a:pt x="4339" y="0"/>
                </a:cubicBezTo>
                <a:cubicBezTo>
                  <a:pt x="1983" y="0"/>
                  <a:pt x="64" y="2165"/>
                  <a:pt x="0" y="4863"/>
                </a:cubicBezTo>
                <a:cubicBezTo>
                  <a:pt x="3" y="4954"/>
                  <a:pt x="5" y="5046"/>
                  <a:pt x="8" y="5137"/>
                </a:cubicBezTo>
                <a:cubicBezTo>
                  <a:pt x="48" y="6725"/>
                  <a:pt x="725" y="8128"/>
                  <a:pt x="1759" y="9018"/>
                </a:cubicBezTo>
                <a:lnTo>
                  <a:pt x="1934" y="9193"/>
                </a:lnTo>
                <a:cubicBezTo>
                  <a:pt x="1905" y="9159"/>
                  <a:pt x="1876" y="9126"/>
                  <a:pt x="1847" y="9092"/>
                </a:cubicBezTo>
                <a:cubicBezTo>
                  <a:pt x="2556" y="9661"/>
                  <a:pt x="3415" y="10000"/>
                  <a:pt x="4339" y="10000"/>
                </a:cubicBezTo>
                <a:cubicBezTo>
                  <a:pt x="5987" y="10000"/>
                  <a:pt x="7428" y="8935"/>
                  <a:pt x="8160" y="7376"/>
                </a:cubicBezTo>
                <a:close/>
                <a:moveTo>
                  <a:pt x="2476" y="7808"/>
                </a:moveTo>
                <a:cubicBezTo>
                  <a:pt x="2150" y="8284"/>
                  <a:pt x="1520" y="8284"/>
                  <a:pt x="1195" y="7808"/>
                </a:cubicBezTo>
                <a:cubicBezTo>
                  <a:pt x="678" y="7037"/>
                  <a:pt x="367" y="6064"/>
                  <a:pt x="367" y="5009"/>
                </a:cubicBezTo>
                <a:cubicBezTo>
                  <a:pt x="367" y="3954"/>
                  <a:pt x="678" y="2981"/>
                  <a:pt x="1195" y="2211"/>
                </a:cubicBezTo>
                <a:cubicBezTo>
                  <a:pt x="1520" y="1734"/>
                  <a:pt x="2150" y="1734"/>
                  <a:pt x="2476" y="2211"/>
                </a:cubicBezTo>
                <a:cubicBezTo>
                  <a:pt x="2994" y="2981"/>
                  <a:pt x="3305" y="3954"/>
                  <a:pt x="3305" y="5009"/>
                </a:cubicBezTo>
                <a:cubicBezTo>
                  <a:pt x="3305" y="6064"/>
                  <a:pt x="3002" y="7028"/>
                  <a:pt x="2476" y="7808"/>
                </a:cubicBezTo>
                <a:close/>
              </a:path>
            </a:pathLst>
          </a:custGeom>
          <a:solidFill>
            <a:schemeClr val="accent6"/>
          </a:solidFill>
          <a:ln w="12700">
            <a:miter lim="400000"/>
          </a:ln>
        </p:spPr>
        <p:txBody>
          <a:bodyPr lIns="28575" tIns="28575" rIns="28575" bIns="28575" anchor="ctr"/>
          <a:lstStyle/>
          <a:p>
            <a:pPr algn="ctr">
              <a:defRPr sz="3000">
                <a:solidFill>
                  <a:srgbClr val="FFFFFF"/>
                </a:solidFill>
              </a:defRPr>
            </a:pPr>
            <a:endParaRPr sz="2250" b="1">
              <a:solidFill>
                <a:schemeClr val="bg1"/>
              </a:solidFill>
            </a:endParaRPr>
          </a:p>
        </p:txBody>
      </p:sp>
      <p:sp>
        <p:nvSpPr>
          <p:cNvPr id="28" name="TextBox 27">
            <a:extLst>
              <a:ext uri="{FF2B5EF4-FFF2-40B4-BE49-F238E27FC236}">
                <a16:creationId xmlns:a16="http://schemas.microsoft.com/office/drawing/2014/main" id="{D82D76AB-0E84-EA4F-8BF9-BACF90E2B857}"/>
              </a:ext>
            </a:extLst>
          </p:cNvPr>
          <p:cNvSpPr txBox="1"/>
          <p:nvPr/>
        </p:nvSpPr>
        <p:spPr>
          <a:xfrm rot="20673143">
            <a:off x="1582789" y="3622919"/>
            <a:ext cx="1256059" cy="276999"/>
          </a:xfrm>
          <a:prstGeom prst="rect">
            <a:avLst/>
          </a:prstGeom>
          <a:noFill/>
        </p:spPr>
        <p:txBody>
          <a:bodyPr wrap="square" rtlCol="0">
            <a:spAutoFit/>
          </a:bodyPr>
          <a:lstStyle/>
          <a:p>
            <a:r>
              <a:rPr lang="en-US" sz="1200" dirty="0">
                <a:solidFill>
                  <a:srgbClr val="2B4398"/>
                </a:solidFill>
              </a:rPr>
              <a:t>OB-GYN</a:t>
            </a:r>
          </a:p>
        </p:txBody>
      </p:sp>
      <p:sp>
        <p:nvSpPr>
          <p:cNvPr id="29" name="Shape">
            <a:extLst>
              <a:ext uri="{FF2B5EF4-FFF2-40B4-BE49-F238E27FC236}">
                <a16:creationId xmlns:a16="http://schemas.microsoft.com/office/drawing/2014/main" id="{633F281A-BAEC-F348-AE4D-C31AE7AC8C0E}"/>
              </a:ext>
            </a:extLst>
          </p:cNvPr>
          <p:cNvSpPr/>
          <p:nvPr/>
        </p:nvSpPr>
        <p:spPr>
          <a:xfrm>
            <a:off x="4628004" y="1298269"/>
            <a:ext cx="959840" cy="620694"/>
          </a:xfrm>
          <a:custGeom>
            <a:avLst/>
            <a:gdLst>
              <a:gd name="connsiteX0" fmla="*/ 15956 w 21704"/>
              <a:gd name="connsiteY0" fmla="*/ 6092 h 21600"/>
              <a:gd name="connsiteX1" fmla="*/ 12655 w 21704"/>
              <a:gd name="connsiteY1" fmla="*/ 6953 h 21600"/>
              <a:gd name="connsiteX2" fmla="*/ 12771 w 21704"/>
              <a:gd name="connsiteY2" fmla="*/ 6858 h 21600"/>
              <a:gd name="connsiteX3" fmla="*/ 10714 w 21704"/>
              <a:gd name="connsiteY3" fmla="*/ 5195 h 21600"/>
              <a:gd name="connsiteX4" fmla="*/ 11684 w 21704"/>
              <a:gd name="connsiteY4" fmla="*/ 3116 h 21600"/>
              <a:gd name="connsiteX5" fmla="*/ 7909 w 21704"/>
              <a:gd name="connsiteY5" fmla="*/ 0 h 21600"/>
              <a:gd name="connsiteX6" fmla="*/ 4133 w 21704"/>
              <a:gd name="connsiteY6" fmla="*/ 3116 h 21600"/>
              <a:gd name="connsiteX7" fmla="*/ 7909 w 21704"/>
              <a:gd name="connsiteY7" fmla="*/ 6231 h 21600"/>
              <a:gd name="connsiteX8" fmla="*/ 10493 w 21704"/>
              <a:gd name="connsiteY8" fmla="*/ 5387 h 21600"/>
              <a:gd name="connsiteX9" fmla="*/ 12528 w 21704"/>
              <a:gd name="connsiteY9" fmla="*/ 7032 h 21600"/>
              <a:gd name="connsiteX10" fmla="*/ 10208 w 21704"/>
              <a:gd name="connsiteY10" fmla="*/ 10713 h 21600"/>
              <a:gd name="connsiteX11" fmla="*/ 7656 w 21704"/>
              <a:gd name="connsiteY11" fmla="*/ 10713 h 21600"/>
              <a:gd name="connsiteX12" fmla="*/ 3880 w 21704"/>
              <a:gd name="connsiteY12" fmla="*/ 7711 h 21600"/>
              <a:gd name="connsiteX13" fmla="*/ 104 w 21704"/>
              <a:gd name="connsiteY13" fmla="*/ 10826 h 21600"/>
              <a:gd name="connsiteX14" fmla="*/ 7656 w 21704"/>
              <a:gd name="connsiteY14" fmla="*/ 10974 h 21600"/>
              <a:gd name="connsiteX15" fmla="*/ 10208 w 21704"/>
              <a:gd name="connsiteY15" fmla="*/ 10974 h 21600"/>
              <a:gd name="connsiteX16" fmla="*/ 12117 w 21704"/>
              <a:gd name="connsiteY16" fmla="*/ 14377 h 21600"/>
              <a:gd name="connsiteX17" fmla="*/ 10356 w 21704"/>
              <a:gd name="connsiteY17" fmla="*/ 16048 h 21600"/>
              <a:gd name="connsiteX18" fmla="*/ 8004 w 21704"/>
              <a:gd name="connsiteY18" fmla="*/ 15369 h 21600"/>
              <a:gd name="connsiteX19" fmla="*/ 4228 w 21704"/>
              <a:gd name="connsiteY19" fmla="*/ 18484 h 21600"/>
              <a:gd name="connsiteX20" fmla="*/ 8004 w 21704"/>
              <a:gd name="connsiteY20" fmla="*/ 21600 h 21600"/>
              <a:gd name="connsiteX21" fmla="*/ 11779 w 21704"/>
              <a:gd name="connsiteY21" fmla="*/ 18484 h 21600"/>
              <a:gd name="connsiteX22" fmla="*/ 10598 w 21704"/>
              <a:gd name="connsiteY22" fmla="*/ 16222 h 21600"/>
              <a:gd name="connsiteX23" fmla="*/ 12359 w 21704"/>
              <a:gd name="connsiteY23" fmla="*/ 14551 h 21600"/>
              <a:gd name="connsiteX24" fmla="*/ 15956 w 21704"/>
              <a:gd name="connsiteY24" fmla="*/ 15595 h 21600"/>
              <a:gd name="connsiteX25" fmla="*/ 21704 w 21704"/>
              <a:gd name="connsiteY25" fmla="*/ 10852 h 21600"/>
              <a:gd name="connsiteX26" fmla="*/ 15956 w 21704"/>
              <a:gd name="connsiteY26" fmla="*/ 6092 h 21600"/>
              <a:gd name="connsiteX27" fmla="*/ 13509 w 21704"/>
              <a:gd name="connsiteY27" fmla="*/ 13489 h 21600"/>
              <a:gd name="connsiteX28" fmla="*/ 11811 w 21704"/>
              <a:gd name="connsiteY28" fmla="*/ 13489 h 21600"/>
              <a:gd name="connsiteX29" fmla="*/ 10714 w 21704"/>
              <a:gd name="connsiteY29" fmla="*/ 10835 h 21600"/>
              <a:gd name="connsiteX30" fmla="*/ 11811 w 21704"/>
              <a:gd name="connsiteY30" fmla="*/ 8180 h 21600"/>
              <a:gd name="connsiteX31" fmla="*/ 13509 w 21704"/>
              <a:gd name="connsiteY31" fmla="*/ 8180 h 21600"/>
              <a:gd name="connsiteX32" fmla="*/ 14606 w 21704"/>
              <a:gd name="connsiteY32" fmla="*/ 10835 h 21600"/>
              <a:gd name="connsiteX33" fmla="*/ 13509 w 21704"/>
              <a:gd name="connsiteY33" fmla="*/ 13489 h 21600"/>
              <a:gd name="connsiteX0" fmla="*/ 12076 w 17824"/>
              <a:gd name="connsiteY0" fmla="*/ 6092 h 21600"/>
              <a:gd name="connsiteX1" fmla="*/ 8775 w 17824"/>
              <a:gd name="connsiteY1" fmla="*/ 6953 h 21600"/>
              <a:gd name="connsiteX2" fmla="*/ 8891 w 17824"/>
              <a:gd name="connsiteY2" fmla="*/ 6858 h 21600"/>
              <a:gd name="connsiteX3" fmla="*/ 6834 w 17824"/>
              <a:gd name="connsiteY3" fmla="*/ 5195 h 21600"/>
              <a:gd name="connsiteX4" fmla="*/ 7804 w 17824"/>
              <a:gd name="connsiteY4" fmla="*/ 3116 h 21600"/>
              <a:gd name="connsiteX5" fmla="*/ 4029 w 17824"/>
              <a:gd name="connsiteY5" fmla="*/ 0 h 21600"/>
              <a:gd name="connsiteX6" fmla="*/ 253 w 17824"/>
              <a:gd name="connsiteY6" fmla="*/ 3116 h 21600"/>
              <a:gd name="connsiteX7" fmla="*/ 4029 w 17824"/>
              <a:gd name="connsiteY7" fmla="*/ 6231 h 21600"/>
              <a:gd name="connsiteX8" fmla="*/ 6613 w 17824"/>
              <a:gd name="connsiteY8" fmla="*/ 5387 h 21600"/>
              <a:gd name="connsiteX9" fmla="*/ 8648 w 17824"/>
              <a:gd name="connsiteY9" fmla="*/ 7032 h 21600"/>
              <a:gd name="connsiteX10" fmla="*/ 6328 w 17824"/>
              <a:gd name="connsiteY10" fmla="*/ 10713 h 21600"/>
              <a:gd name="connsiteX11" fmla="*/ 3776 w 17824"/>
              <a:gd name="connsiteY11" fmla="*/ 10713 h 21600"/>
              <a:gd name="connsiteX12" fmla="*/ 0 w 17824"/>
              <a:gd name="connsiteY12" fmla="*/ 7711 h 21600"/>
              <a:gd name="connsiteX13" fmla="*/ 3776 w 17824"/>
              <a:gd name="connsiteY13" fmla="*/ 10974 h 21600"/>
              <a:gd name="connsiteX14" fmla="*/ 6328 w 17824"/>
              <a:gd name="connsiteY14" fmla="*/ 10974 h 21600"/>
              <a:gd name="connsiteX15" fmla="*/ 8237 w 17824"/>
              <a:gd name="connsiteY15" fmla="*/ 14377 h 21600"/>
              <a:gd name="connsiteX16" fmla="*/ 6476 w 17824"/>
              <a:gd name="connsiteY16" fmla="*/ 16048 h 21600"/>
              <a:gd name="connsiteX17" fmla="*/ 4124 w 17824"/>
              <a:gd name="connsiteY17" fmla="*/ 15369 h 21600"/>
              <a:gd name="connsiteX18" fmla="*/ 348 w 17824"/>
              <a:gd name="connsiteY18" fmla="*/ 18484 h 21600"/>
              <a:gd name="connsiteX19" fmla="*/ 4124 w 17824"/>
              <a:gd name="connsiteY19" fmla="*/ 21600 h 21600"/>
              <a:gd name="connsiteX20" fmla="*/ 7899 w 17824"/>
              <a:gd name="connsiteY20" fmla="*/ 18484 h 21600"/>
              <a:gd name="connsiteX21" fmla="*/ 6718 w 17824"/>
              <a:gd name="connsiteY21" fmla="*/ 16222 h 21600"/>
              <a:gd name="connsiteX22" fmla="*/ 8479 w 17824"/>
              <a:gd name="connsiteY22" fmla="*/ 14551 h 21600"/>
              <a:gd name="connsiteX23" fmla="*/ 12076 w 17824"/>
              <a:gd name="connsiteY23" fmla="*/ 15595 h 21600"/>
              <a:gd name="connsiteX24" fmla="*/ 17824 w 17824"/>
              <a:gd name="connsiteY24" fmla="*/ 10852 h 21600"/>
              <a:gd name="connsiteX25" fmla="*/ 12076 w 17824"/>
              <a:gd name="connsiteY25" fmla="*/ 6092 h 21600"/>
              <a:gd name="connsiteX26" fmla="*/ 9629 w 17824"/>
              <a:gd name="connsiteY26" fmla="*/ 13489 h 21600"/>
              <a:gd name="connsiteX27" fmla="*/ 7931 w 17824"/>
              <a:gd name="connsiteY27" fmla="*/ 13489 h 21600"/>
              <a:gd name="connsiteX28" fmla="*/ 6834 w 17824"/>
              <a:gd name="connsiteY28" fmla="*/ 10835 h 21600"/>
              <a:gd name="connsiteX29" fmla="*/ 7931 w 17824"/>
              <a:gd name="connsiteY29" fmla="*/ 8180 h 21600"/>
              <a:gd name="connsiteX30" fmla="*/ 9629 w 17824"/>
              <a:gd name="connsiteY30" fmla="*/ 8180 h 21600"/>
              <a:gd name="connsiteX31" fmla="*/ 10726 w 17824"/>
              <a:gd name="connsiteY31" fmla="*/ 10835 h 21600"/>
              <a:gd name="connsiteX32" fmla="*/ 9629 w 17824"/>
              <a:gd name="connsiteY32" fmla="*/ 13489 h 21600"/>
              <a:gd name="connsiteX0" fmla="*/ 11823 w 17571"/>
              <a:gd name="connsiteY0" fmla="*/ 6092 h 21600"/>
              <a:gd name="connsiteX1" fmla="*/ 8522 w 17571"/>
              <a:gd name="connsiteY1" fmla="*/ 6953 h 21600"/>
              <a:gd name="connsiteX2" fmla="*/ 8638 w 17571"/>
              <a:gd name="connsiteY2" fmla="*/ 6858 h 21600"/>
              <a:gd name="connsiteX3" fmla="*/ 6581 w 17571"/>
              <a:gd name="connsiteY3" fmla="*/ 5195 h 21600"/>
              <a:gd name="connsiteX4" fmla="*/ 7551 w 17571"/>
              <a:gd name="connsiteY4" fmla="*/ 3116 h 21600"/>
              <a:gd name="connsiteX5" fmla="*/ 3776 w 17571"/>
              <a:gd name="connsiteY5" fmla="*/ 0 h 21600"/>
              <a:gd name="connsiteX6" fmla="*/ 0 w 17571"/>
              <a:gd name="connsiteY6" fmla="*/ 3116 h 21600"/>
              <a:gd name="connsiteX7" fmla="*/ 3776 w 17571"/>
              <a:gd name="connsiteY7" fmla="*/ 6231 h 21600"/>
              <a:gd name="connsiteX8" fmla="*/ 6360 w 17571"/>
              <a:gd name="connsiteY8" fmla="*/ 5387 h 21600"/>
              <a:gd name="connsiteX9" fmla="*/ 8395 w 17571"/>
              <a:gd name="connsiteY9" fmla="*/ 7032 h 21600"/>
              <a:gd name="connsiteX10" fmla="*/ 6075 w 17571"/>
              <a:gd name="connsiteY10" fmla="*/ 10713 h 21600"/>
              <a:gd name="connsiteX11" fmla="*/ 3523 w 17571"/>
              <a:gd name="connsiteY11" fmla="*/ 10713 h 21600"/>
              <a:gd name="connsiteX12" fmla="*/ 3523 w 17571"/>
              <a:gd name="connsiteY12" fmla="*/ 10974 h 21600"/>
              <a:gd name="connsiteX13" fmla="*/ 6075 w 17571"/>
              <a:gd name="connsiteY13" fmla="*/ 10974 h 21600"/>
              <a:gd name="connsiteX14" fmla="*/ 7984 w 17571"/>
              <a:gd name="connsiteY14" fmla="*/ 14377 h 21600"/>
              <a:gd name="connsiteX15" fmla="*/ 6223 w 17571"/>
              <a:gd name="connsiteY15" fmla="*/ 16048 h 21600"/>
              <a:gd name="connsiteX16" fmla="*/ 3871 w 17571"/>
              <a:gd name="connsiteY16" fmla="*/ 15369 h 21600"/>
              <a:gd name="connsiteX17" fmla="*/ 95 w 17571"/>
              <a:gd name="connsiteY17" fmla="*/ 18484 h 21600"/>
              <a:gd name="connsiteX18" fmla="*/ 3871 w 17571"/>
              <a:gd name="connsiteY18" fmla="*/ 21600 h 21600"/>
              <a:gd name="connsiteX19" fmla="*/ 7646 w 17571"/>
              <a:gd name="connsiteY19" fmla="*/ 18484 h 21600"/>
              <a:gd name="connsiteX20" fmla="*/ 6465 w 17571"/>
              <a:gd name="connsiteY20" fmla="*/ 16222 h 21600"/>
              <a:gd name="connsiteX21" fmla="*/ 8226 w 17571"/>
              <a:gd name="connsiteY21" fmla="*/ 14551 h 21600"/>
              <a:gd name="connsiteX22" fmla="*/ 11823 w 17571"/>
              <a:gd name="connsiteY22" fmla="*/ 15595 h 21600"/>
              <a:gd name="connsiteX23" fmla="*/ 17571 w 17571"/>
              <a:gd name="connsiteY23" fmla="*/ 10852 h 21600"/>
              <a:gd name="connsiteX24" fmla="*/ 11823 w 17571"/>
              <a:gd name="connsiteY24" fmla="*/ 6092 h 21600"/>
              <a:gd name="connsiteX25" fmla="*/ 9376 w 17571"/>
              <a:gd name="connsiteY25" fmla="*/ 13489 h 21600"/>
              <a:gd name="connsiteX26" fmla="*/ 7678 w 17571"/>
              <a:gd name="connsiteY26" fmla="*/ 13489 h 21600"/>
              <a:gd name="connsiteX27" fmla="*/ 6581 w 17571"/>
              <a:gd name="connsiteY27" fmla="*/ 10835 h 21600"/>
              <a:gd name="connsiteX28" fmla="*/ 7678 w 17571"/>
              <a:gd name="connsiteY28" fmla="*/ 8180 h 21600"/>
              <a:gd name="connsiteX29" fmla="*/ 9376 w 17571"/>
              <a:gd name="connsiteY29" fmla="*/ 8180 h 21600"/>
              <a:gd name="connsiteX30" fmla="*/ 10473 w 17571"/>
              <a:gd name="connsiteY30" fmla="*/ 10835 h 21600"/>
              <a:gd name="connsiteX31" fmla="*/ 9376 w 17571"/>
              <a:gd name="connsiteY31" fmla="*/ 13489 h 21600"/>
              <a:gd name="connsiteX0" fmla="*/ 11823 w 17571"/>
              <a:gd name="connsiteY0" fmla="*/ 6092 h 21600"/>
              <a:gd name="connsiteX1" fmla="*/ 8522 w 17571"/>
              <a:gd name="connsiteY1" fmla="*/ 6953 h 21600"/>
              <a:gd name="connsiteX2" fmla="*/ 8638 w 17571"/>
              <a:gd name="connsiteY2" fmla="*/ 6858 h 21600"/>
              <a:gd name="connsiteX3" fmla="*/ 6581 w 17571"/>
              <a:gd name="connsiteY3" fmla="*/ 5195 h 21600"/>
              <a:gd name="connsiteX4" fmla="*/ 7551 w 17571"/>
              <a:gd name="connsiteY4" fmla="*/ 3116 h 21600"/>
              <a:gd name="connsiteX5" fmla="*/ 3776 w 17571"/>
              <a:gd name="connsiteY5" fmla="*/ 0 h 21600"/>
              <a:gd name="connsiteX6" fmla="*/ 0 w 17571"/>
              <a:gd name="connsiteY6" fmla="*/ 3116 h 21600"/>
              <a:gd name="connsiteX7" fmla="*/ 3776 w 17571"/>
              <a:gd name="connsiteY7" fmla="*/ 6231 h 21600"/>
              <a:gd name="connsiteX8" fmla="*/ 6360 w 17571"/>
              <a:gd name="connsiteY8" fmla="*/ 5387 h 21600"/>
              <a:gd name="connsiteX9" fmla="*/ 8395 w 17571"/>
              <a:gd name="connsiteY9" fmla="*/ 7032 h 21600"/>
              <a:gd name="connsiteX10" fmla="*/ 6075 w 17571"/>
              <a:gd name="connsiteY10" fmla="*/ 10713 h 21600"/>
              <a:gd name="connsiteX11" fmla="*/ 3523 w 17571"/>
              <a:gd name="connsiteY11" fmla="*/ 10713 h 21600"/>
              <a:gd name="connsiteX12" fmla="*/ 6075 w 17571"/>
              <a:gd name="connsiteY12" fmla="*/ 10974 h 21600"/>
              <a:gd name="connsiteX13" fmla="*/ 7984 w 17571"/>
              <a:gd name="connsiteY13" fmla="*/ 14377 h 21600"/>
              <a:gd name="connsiteX14" fmla="*/ 6223 w 17571"/>
              <a:gd name="connsiteY14" fmla="*/ 16048 h 21600"/>
              <a:gd name="connsiteX15" fmla="*/ 3871 w 17571"/>
              <a:gd name="connsiteY15" fmla="*/ 15369 h 21600"/>
              <a:gd name="connsiteX16" fmla="*/ 95 w 17571"/>
              <a:gd name="connsiteY16" fmla="*/ 18484 h 21600"/>
              <a:gd name="connsiteX17" fmla="*/ 3871 w 17571"/>
              <a:gd name="connsiteY17" fmla="*/ 21600 h 21600"/>
              <a:gd name="connsiteX18" fmla="*/ 7646 w 17571"/>
              <a:gd name="connsiteY18" fmla="*/ 18484 h 21600"/>
              <a:gd name="connsiteX19" fmla="*/ 6465 w 17571"/>
              <a:gd name="connsiteY19" fmla="*/ 16222 h 21600"/>
              <a:gd name="connsiteX20" fmla="*/ 8226 w 17571"/>
              <a:gd name="connsiteY20" fmla="*/ 14551 h 21600"/>
              <a:gd name="connsiteX21" fmla="*/ 11823 w 17571"/>
              <a:gd name="connsiteY21" fmla="*/ 15595 h 21600"/>
              <a:gd name="connsiteX22" fmla="*/ 17571 w 17571"/>
              <a:gd name="connsiteY22" fmla="*/ 10852 h 21600"/>
              <a:gd name="connsiteX23" fmla="*/ 11823 w 17571"/>
              <a:gd name="connsiteY23" fmla="*/ 6092 h 21600"/>
              <a:gd name="connsiteX24" fmla="*/ 9376 w 17571"/>
              <a:gd name="connsiteY24" fmla="*/ 13489 h 21600"/>
              <a:gd name="connsiteX25" fmla="*/ 7678 w 17571"/>
              <a:gd name="connsiteY25" fmla="*/ 13489 h 21600"/>
              <a:gd name="connsiteX26" fmla="*/ 6581 w 17571"/>
              <a:gd name="connsiteY26" fmla="*/ 10835 h 21600"/>
              <a:gd name="connsiteX27" fmla="*/ 7678 w 17571"/>
              <a:gd name="connsiteY27" fmla="*/ 8180 h 21600"/>
              <a:gd name="connsiteX28" fmla="*/ 9376 w 17571"/>
              <a:gd name="connsiteY28" fmla="*/ 8180 h 21600"/>
              <a:gd name="connsiteX29" fmla="*/ 10473 w 17571"/>
              <a:gd name="connsiteY29" fmla="*/ 10835 h 21600"/>
              <a:gd name="connsiteX30" fmla="*/ 9376 w 17571"/>
              <a:gd name="connsiteY30" fmla="*/ 13489 h 21600"/>
              <a:gd name="connsiteX0" fmla="*/ 11823 w 17571"/>
              <a:gd name="connsiteY0" fmla="*/ 6092 h 21600"/>
              <a:gd name="connsiteX1" fmla="*/ 8522 w 17571"/>
              <a:gd name="connsiteY1" fmla="*/ 6953 h 21600"/>
              <a:gd name="connsiteX2" fmla="*/ 8638 w 17571"/>
              <a:gd name="connsiteY2" fmla="*/ 6858 h 21600"/>
              <a:gd name="connsiteX3" fmla="*/ 6581 w 17571"/>
              <a:gd name="connsiteY3" fmla="*/ 5195 h 21600"/>
              <a:gd name="connsiteX4" fmla="*/ 7551 w 17571"/>
              <a:gd name="connsiteY4" fmla="*/ 3116 h 21600"/>
              <a:gd name="connsiteX5" fmla="*/ 3776 w 17571"/>
              <a:gd name="connsiteY5" fmla="*/ 0 h 21600"/>
              <a:gd name="connsiteX6" fmla="*/ 0 w 17571"/>
              <a:gd name="connsiteY6" fmla="*/ 3116 h 21600"/>
              <a:gd name="connsiteX7" fmla="*/ 3776 w 17571"/>
              <a:gd name="connsiteY7" fmla="*/ 6231 h 21600"/>
              <a:gd name="connsiteX8" fmla="*/ 6360 w 17571"/>
              <a:gd name="connsiteY8" fmla="*/ 5387 h 21600"/>
              <a:gd name="connsiteX9" fmla="*/ 8395 w 17571"/>
              <a:gd name="connsiteY9" fmla="*/ 7032 h 21600"/>
              <a:gd name="connsiteX10" fmla="*/ 6075 w 17571"/>
              <a:gd name="connsiteY10" fmla="*/ 10713 h 21600"/>
              <a:gd name="connsiteX11" fmla="*/ 6075 w 17571"/>
              <a:gd name="connsiteY11" fmla="*/ 10974 h 21600"/>
              <a:gd name="connsiteX12" fmla="*/ 7984 w 17571"/>
              <a:gd name="connsiteY12" fmla="*/ 14377 h 21600"/>
              <a:gd name="connsiteX13" fmla="*/ 6223 w 17571"/>
              <a:gd name="connsiteY13" fmla="*/ 16048 h 21600"/>
              <a:gd name="connsiteX14" fmla="*/ 3871 w 17571"/>
              <a:gd name="connsiteY14" fmla="*/ 15369 h 21600"/>
              <a:gd name="connsiteX15" fmla="*/ 95 w 17571"/>
              <a:gd name="connsiteY15" fmla="*/ 18484 h 21600"/>
              <a:gd name="connsiteX16" fmla="*/ 3871 w 17571"/>
              <a:gd name="connsiteY16" fmla="*/ 21600 h 21600"/>
              <a:gd name="connsiteX17" fmla="*/ 7646 w 17571"/>
              <a:gd name="connsiteY17" fmla="*/ 18484 h 21600"/>
              <a:gd name="connsiteX18" fmla="*/ 6465 w 17571"/>
              <a:gd name="connsiteY18" fmla="*/ 16222 h 21600"/>
              <a:gd name="connsiteX19" fmla="*/ 8226 w 17571"/>
              <a:gd name="connsiteY19" fmla="*/ 14551 h 21600"/>
              <a:gd name="connsiteX20" fmla="*/ 11823 w 17571"/>
              <a:gd name="connsiteY20" fmla="*/ 15595 h 21600"/>
              <a:gd name="connsiteX21" fmla="*/ 17571 w 17571"/>
              <a:gd name="connsiteY21" fmla="*/ 10852 h 21600"/>
              <a:gd name="connsiteX22" fmla="*/ 11823 w 17571"/>
              <a:gd name="connsiteY22" fmla="*/ 6092 h 21600"/>
              <a:gd name="connsiteX23" fmla="*/ 9376 w 17571"/>
              <a:gd name="connsiteY23" fmla="*/ 13489 h 21600"/>
              <a:gd name="connsiteX24" fmla="*/ 7678 w 17571"/>
              <a:gd name="connsiteY24" fmla="*/ 13489 h 21600"/>
              <a:gd name="connsiteX25" fmla="*/ 6581 w 17571"/>
              <a:gd name="connsiteY25" fmla="*/ 10835 h 21600"/>
              <a:gd name="connsiteX26" fmla="*/ 7678 w 17571"/>
              <a:gd name="connsiteY26" fmla="*/ 8180 h 21600"/>
              <a:gd name="connsiteX27" fmla="*/ 9376 w 17571"/>
              <a:gd name="connsiteY27" fmla="*/ 8180 h 21600"/>
              <a:gd name="connsiteX28" fmla="*/ 10473 w 17571"/>
              <a:gd name="connsiteY28" fmla="*/ 10835 h 21600"/>
              <a:gd name="connsiteX29" fmla="*/ 9376 w 17571"/>
              <a:gd name="connsiteY29" fmla="*/ 13489 h 21600"/>
              <a:gd name="connsiteX0" fmla="*/ 11879 w 17627"/>
              <a:gd name="connsiteY0" fmla="*/ 6092 h 21600"/>
              <a:gd name="connsiteX1" fmla="*/ 8578 w 17627"/>
              <a:gd name="connsiteY1" fmla="*/ 6953 h 21600"/>
              <a:gd name="connsiteX2" fmla="*/ 8694 w 17627"/>
              <a:gd name="connsiteY2" fmla="*/ 6858 h 21600"/>
              <a:gd name="connsiteX3" fmla="*/ 6637 w 17627"/>
              <a:gd name="connsiteY3" fmla="*/ 5195 h 21600"/>
              <a:gd name="connsiteX4" fmla="*/ 7607 w 17627"/>
              <a:gd name="connsiteY4" fmla="*/ 3116 h 21600"/>
              <a:gd name="connsiteX5" fmla="*/ 3832 w 17627"/>
              <a:gd name="connsiteY5" fmla="*/ 0 h 21600"/>
              <a:gd name="connsiteX6" fmla="*/ 56 w 17627"/>
              <a:gd name="connsiteY6" fmla="*/ 3116 h 21600"/>
              <a:gd name="connsiteX7" fmla="*/ 6416 w 17627"/>
              <a:gd name="connsiteY7" fmla="*/ 5387 h 21600"/>
              <a:gd name="connsiteX8" fmla="*/ 8451 w 17627"/>
              <a:gd name="connsiteY8" fmla="*/ 7032 h 21600"/>
              <a:gd name="connsiteX9" fmla="*/ 6131 w 17627"/>
              <a:gd name="connsiteY9" fmla="*/ 10713 h 21600"/>
              <a:gd name="connsiteX10" fmla="*/ 6131 w 17627"/>
              <a:gd name="connsiteY10" fmla="*/ 10974 h 21600"/>
              <a:gd name="connsiteX11" fmla="*/ 8040 w 17627"/>
              <a:gd name="connsiteY11" fmla="*/ 14377 h 21600"/>
              <a:gd name="connsiteX12" fmla="*/ 6279 w 17627"/>
              <a:gd name="connsiteY12" fmla="*/ 16048 h 21600"/>
              <a:gd name="connsiteX13" fmla="*/ 3927 w 17627"/>
              <a:gd name="connsiteY13" fmla="*/ 15369 h 21600"/>
              <a:gd name="connsiteX14" fmla="*/ 151 w 17627"/>
              <a:gd name="connsiteY14" fmla="*/ 18484 h 21600"/>
              <a:gd name="connsiteX15" fmla="*/ 3927 w 17627"/>
              <a:gd name="connsiteY15" fmla="*/ 21600 h 21600"/>
              <a:gd name="connsiteX16" fmla="*/ 7702 w 17627"/>
              <a:gd name="connsiteY16" fmla="*/ 18484 h 21600"/>
              <a:gd name="connsiteX17" fmla="*/ 6521 w 17627"/>
              <a:gd name="connsiteY17" fmla="*/ 16222 h 21600"/>
              <a:gd name="connsiteX18" fmla="*/ 8282 w 17627"/>
              <a:gd name="connsiteY18" fmla="*/ 14551 h 21600"/>
              <a:gd name="connsiteX19" fmla="*/ 11879 w 17627"/>
              <a:gd name="connsiteY19" fmla="*/ 15595 h 21600"/>
              <a:gd name="connsiteX20" fmla="*/ 17627 w 17627"/>
              <a:gd name="connsiteY20" fmla="*/ 10852 h 21600"/>
              <a:gd name="connsiteX21" fmla="*/ 11879 w 17627"/>
              <a:gd name="connsiteY21" fmla="*/ 6092 h 21600"/>
              <a:gd name="connsiteX22" fmla="*/ 9432 w 17627"/>
              <a:gd name="connsiteY22" fmla="*/ 13489 h 21600"/>
              <a:gd name="connsiteX23" fmla="*/ 7734 w 17627"/>
              <a:gd name="connsiteY23" fmla="*/ 13489 h 21600"/>
              <a:gd name="connsiteX24" fmla="*/ 6637 w 17627"/>
              <a:gd name="connsiteY24" fmla="*/ 10835 h 21600"/>
              <a:gd name="connsiteX25" fmla="*/ 7734 w 17627"/>
              <a:gd name="connsiteY25" fmla="*/ 8180 h 21600"/>
              <a:gd name="connsiteX26" fmla="*/ 9432 w 17627"/>
              <a:gd name="connsiteY26" fmla="*/ 8180 h 21600"/>
              <a:gd name="connsiteX27" fmla="*/ 10529 w 17627"/>
              <a:gd name="connsiteY27" fmla="*/ 10835 h 21600"/>
              <a:gd name="connsiteX28" fmla="*/ 9432 w 17627"/>
              <a:gd name="connsiteY28" fmla="*/ 13489 h 21600"/>
              <a:gd name="connsiteX0" fmla="*/ 11967 w 17715"/>
              <a:gd name="connsiteY0" fmla="*/ 6092 h 21600"/>
              <a:gd name="connsiteX1" fmla="*/ 8666 w 17715"/>
              <a:gd name="connsiteY1" fmla="*/ 6953 h 21600"/>
              <a:gd name="connsiteX2" fmla="*/ 8782 w 17715"/>
              <a:gd name="connsiteY2" fmla="*/ 6858 h 21600"/>
              <a:gd name="connsiteX3" fmla="*/ 6725 w 17715"/>
              <a:gd name="connsiteY3" fmla="*/ 5195 h 21600"/>
              <a:gd name="connsiteX4" fmla="*/ 7695 w 17715"/>
              <a:gd name="connsiteY4" fmla="*/ 3116 h 21600"/>
              <a:gd name="connsiteX5" fmla="*/ 3920 w 17715"/>
              <a:gd name="connsiteY5" fmla="*/ 0 h 21600"/>
              <a:gd name="connsiteX6" fmla="*/ 144 w 17715"/>
              <a:gd name="connsiteY6" fmla="*/ 3116 h 21600"/>
              <a:gd name="connsiteX7" fmla="*/ 8539 w 17715"/>
              <a:gd name="connsiteY7" fmla="*/ 7032 h 21600"/>
              <a:gd name="connsiteX8" fmla="*/ 6219 w 17715"/>
              <a:gd name="connsiteY8" fmla="*/ 10713 h 21600"/>
              <a:gd name="connsiteX9" fmla="*/ 6219 w 17715"/>
              <a:gd name="connsiteY9" fmla="*/ 10974 h 21600"/>
              <a:gd name="connsiteX10" fmla="*/ 8128 w 17715"/>
              <a:gd name="connsiteY10" fmla="*/ 14377 h 21600"/>
              <a:gd name="connsiteX11" fmla="*/ 6367 w 17715"/>
              <a:gd name="connsiteY11" fmla="*/ 16048 h 21600"/>
              <a:gd name="connsiteX12" fmla="*/ 4015 w 17715"/>
              <a:gd name="connsiteY12" fmla="*/ 15369 h 21600"/>
              <a:gd name="connsiteX13" fmla="*/ 239 w 17715"/>
              <a:gd name="connsiteY13" fmla="*/ 18484 h 21600"/>
              <a:gd name="connsiteX14" fmla="*/ 4015 w 17715"/>
              <a:gd name="connsiteY14" fmla="*/ 21600 h 21600"/>
              <a:gd name="connsiteX15" fmla="*/ 7790 w 17715"/>
              <a:gd name="connsiteY15" fmla="*/ 18484 h 21600"/>
              <a:gd name="connsiteX16" fmla="*/ 6609 w 17715"/>
              <a:gd name="connsiteY16" fmla="*/ 16222 h 21600"/>
              <a:gd name="connsiteX17" fmla="*/ 8370 w 17715"/>
              <a:gd name="connsiteY17" fmla="*/ 14551 h 21600"/>
              <a:gd name="connsiteX18" fmla="*/ 11967 w 17715"/>
              <a:gd name="connsiteY18" fmla="*/ 15595 h 21600"/>
              <a:gd name="connsiteX19" fmla="*/ 17715 w 17715"/>
              <a:gd name="connsiteY19" fmla="*/ 10852 h 21600"/>
              <a:gd name="connsiteX20" fmla="*/ 11967 w 17715"/>
              <a:gd name="connsiteY20" fmla="*/ 6092 h 21600"/>
              <a:gd name="connsiteX21" fmla="*/ 9520 w 17715"/>
              <a:gd name="connsiteY21" fmla="*/ 13489 h 21600"/>
              <a:gd name="connsiteX22" fmla="*/ 7822 w 17715"/>
              <a:gd name="connsiteY22" fmla="*/ 13489 h 21600"/>
              <a:gd name="connsiteX23" fmla="*/ 6725 w 17715"/>
              <a:gd name="connsiteY23" fmla="*/ 10835 h 21600"/>
              <a:gd name="connsiteX24" fmla="*/ 7822 w 17715"/>
              <a:gd name="connsiteY24" fmla="*/ 8180 h 21600"/>
              <a:gd name="connsiteX25" fmla="*/ 9520 w 17715"/>
              <a:gd name="connsiteY25" fmla="*/ 8180 h 21600"/>
              <a:gd name="connsiteX26" fmla="*/ 10617 w 17715"/>
              <a:gd name="connsiteY26" fmla="*/ 10835 h 21600"/>
              <a:gd name="connsiteX27" fmla="*/ 9520 w 17715"/>
              <a:gd name="connsiteY27" fmla="*/ 13489 h 21600"/>
              <a:gd name="connsiteX0" fmla="*/ 11967 w 17715"/>
              <a:gd name="connsiteY0" fmla="*/ 6092 h 21600"/>
              <a:gd name="connsiteX1" fmla="*/ 8666 w 17715"/>
              <a:gd name="connsiteY1" fmla="*/ 6953 h 21600"/>
              <a:gd name="connsiteX2" fmla="*/ 8782 w 17715"/>
              <a:gd name="connsiteY2" fmla="*/ 6858 h 21600"/>
              <a:gd name="connsiteX3" fmla="*/ 7695 w 17715"/>
              <a:gd name="connsiteY3" fmla="*/ 3116 h 21600"/>
              <a:gd name="connsiteX4" fmla="*/ 3920 w 17715"/>
              <a:gd name="connsiteY4" fmla="*/ 0 h 21600"/>
              <a:gd name="connsiteX5" fmla="*/ 144 w 17715"/>
              <a:gd name="connsiteY5" fmla="*/ 3116 h 21600"/>
              <a:gd name="connsiteX6" fmla="*/ 8539 w 17715"/>
              <a:gd name="connsiteY6" fmla="*/ 7032 h 21600"/>
              <a:gd name="connsiteX7" fmla="*/ 6219 w 17715"/>
              <a:gd name="connsiteY7" fmla="*/ 10713 h 21600"/>
              <a:gd name="connsiteX8" fmla="*/ 6219 w 17715"/>
              <a:gd name="connsiteY8" fmla="*/ 10974 h 21600"/>
              <a:gd name="connsiteX9" fmla="*/ 8128 w 17715"/>
              <a:gd name="connsiteY9" fmla="*/ 14377 h 21600"/>
              <a:gd name="connsiteX10" fmla="*/ 6367 w 17715"/>
              <a:gd name="connsiteY10" fmla="*/ 16048 h 21600"/>
              <a:gd name="connsiteX11" fmla="*/ 4015 w 17715"/>
              <a:gd name="connsiteY11" fmla="*/ 15369 h 21600"/>
              <a:gd name="connsiteX12" fmla="*/ 239 w 17715"/>
              <a:gd name="connsiteY12" fmla="*/ 18484 h 21600"/>
              <a:gd name="connsiteX13" fmla="*/ 4015 w 17715"/>
              <a:gd name="connsiteY13" fmla="*/ 21600 h 21600"/>
              <a:gd name="connsiteX14" fmla="*/ 7790 w 17715"/>
              <a:gd name="connsiteY14" fmla="*/ 18484 h 21600"/>
              <a:gd name="connsiteX15" fmla="*/ 6609 w 17715"/>
              <a:gd name="connsiteY15" fmla="*/ 16222 h 21600"/>
              <a:gd name="connsiteX16" fmla="*/ 8370 w 17715"/>
              <a:gd name="connsiteY16" fmla="*/ 14551 h 21600"/>
              <a:gd name="connsiteX17" fmla="*/ 11967 w 17715"/>
              <a:gd name="connsiteY17" fmla="*/ 15595 h 21600"/>
              <a:gd name="connsiteX18" fmla="*/ 17715 w 17715"/>
              <a:gd name="connsiteY18" fmla="*/ 10852 h 21600"/>
              <a:gd name="connsiteX19" fmla="*/ 11967 w 17715"/>
              <a:gd name="connsiteY19" fmla="*/ 6092 h 21600"/>
              <a:gd name="connsiteX20" fmla="*/ 9520 w 17715"/>
              <a:gd name="connsiteY20" fmla="*/ 13489 h 21600"/>
              <a:gd name="connsiteX21" fmla="*/ 7822 w 17715"/>
              <a:gd name="connsiteY21" fmla="*/ 13489 h 21600"/>
              <a:gd name="connsiteX22" fmla="*/ 6725 w 17715"/>
              <a:gd name="connsiteY22" fmla="*/ 10835 h 21600"/>
              <a:gd name="connsiteX23" fmla="*/ 7822 w 17715"/>
              <a:gd name="connsiteY23" fmla="*/ 8180 h 21600"/>
              <a:gd name="connsiteX24" fmla="*/ 9520 w 17715"/>
              <a:gd name="connsiteY24" fmla="*/ 8180 h 21600"/>
              <a:gd name="connsiteX25" fmla="*/ 10617 w 17715"/>
              <a:gd name="connsiteY25" fmla="*/ 10835 h 21600"/>
              <a:gd name="connsiteX26" fmla="*/ 9520 w 17715"/>
              <a:gd name="connsiteY26" fmla="*/ 13489 h 21600"/>
              <a:gd name="connsiteX0" fmla="*/ 11967 w 17715"/>
              <a:gd name="connsiteY0" fmla="*/ 6092 h 21600"/>
              <a:gd name="connsiteX1" fmla="*/ 8666 w 17715"/>
              <a:gd name="connsiteY1" fmla="*/ 6953 h 21600"/>
              <a:gd name="connsiteX2" fmla="*/ 8782 w 17715"/>
              <a:gd name="connsiteY2" fmla="*/ 6858 h 21600"/>
              <a:gd name="connsiteX3" fmla="*/ 3920 w 17715"/>
              <a:gd name="connsiteY3" fmla="*/ 0 h 21600"/>
              <a:gd name="connsiteX4" fmla="*/ 144 w 17715"/>
              <a:gd name="connsiteY4" fmla="*/ 3116 h 21600"/>
              <a:gd name="connsiteX5" fmla="*/ 8539 w 17715"/>
              <a:gd name="connsiteY5" fmla="*/ 7032 h 21600"/>
              <a:gd name="connsiteX6" fmla="*/ 6219 w 17715"/>
              <a:gd name="connsiteY6" fmla="*/ 10713 h 21600"/>
              <a:gd name="connsiteX7" fmla="*/ 6219 w 17715"/>
              <a:gd name="connsiteY7" fmla="*/ 10974 h 21600"/>
              <a:gd name="connsiteX8" fmla="*/ 8128 w 17715"/>
              <a:gd name="connsiteY8" fmla="*/ 14377 h 21600"/>
              <a:gd name="connsiteX9" fmla="*/ 6367 w 17715"/>
              <a:gd name="connsiteY9" fmla="*/ 16048 h 21600"/>
              <a:gd name="connsiteX10" fmla="*/ 4015 w 17715"/>
              <a:gd name="connsiteY10" fmla="*/ 15369 h 21600"/>
              <a:gd name="connsiteX11" fmla="*/ 239 w 17715"/>
              <a:gd name="connsiteY11" fmla="*/ 18484 h 21600"/>
              <a:gd name="connsiteX12" fmla="*/ 4015 w 17715"/>
              <a:gd name="connsiteY12" fmla="*/ 21600 h 21600"/>
              <a:gd name="connsiteX13" fmla="*/ 7790 w 17715"/>
              <a:gd name="connsiteY13" fmla="*/ 18484 h 21600"/>
              <a:gd name="connsiteX14" fmla="*/ 6609 w 17715"/>
              <a:gd name="connsiteY14" fmla="*/ 16222 h 21600"/>
              <a:gd name="connsiteX15" fmla="*/ 8370 w 17715"/>
              <a:gd name="connsiteY15" fmla="*/ 14551 h 21600"/>
              <a:gd name="connsiteX16" fmla="*/ 11967 w 17715"/>
              <a:gd name="connsiteY16" fmla="*/ 15595 h 21600"/>
              <a:gd name="connsiteX17" fmla="*/ 17715 w 17715"/>
              <a:gd name="connsiteY17" fmla="*/ 10852 h 21600"/>
              <a:gd name="connsiteX18" fmla="*/ 11967 w 17715"/>
              <a:gd name="connsiteY18" fmla="*/ 6092 h 21600"/>
              <a:gd name="connsiteX19" fmla="*/ 9520 w 17715"/>
              <a:gd name="connsiteY19" fmla="*/ 13489 h 21600"/>
              <a:gd name="connsiteX20" fmla="*/ 7822 w 17715"/>
              <a:gd name="connsiteY20" fmla="*/ 13489 h 21600"/>
              <a:gd name="connsiteX21" fmla="*/ 6725 w 17715"/>
              <a:gd name="connsiteY21" fmla="*/ 10835 h 21600"/>
              <a:gd name="connsiteX22" fmla="*/ 7822 w 17715"/>
              <a:gd name="connsiteY22" fmla="*/ 8180 h 21600"/>
              <a:gd name="connsiteX23" fmla="*/ 9520 w 17715"/>
              <a:gd name="connsiteY23" fmla="*/ 8180 h 21600"/>
              <a:gd name="connsiteX24" fmla="*/ 10617 w 17715"/>
              <a:gd name="connsiteY24" fmla="*/ 10835 h 21600"/>
              <a:gd name="connsiteX25" fmla="*/ 9520 w 17715"/>
              <a:gd name="connsiteY25" fmla="*/ 13489 h 21600"/>
              <a:gd name="connsiteX0" fmla="*/ 11823 w 17571"/>
              <a:gd name="connsiteY0" fmla="*/ 2976 h 18484"/>
              <a:gd name="connsiteX1" fmla="*/ 8522 w 17571"/>
              <a:gd name="connsiteY1" fmla="*/ 3837 h 18484"/>
              <a:gd name="connsiteX2" fmla="*/ 8638 w 17571"/>
              <a:gd name="connsiteY2" fmla="*/ 3742 h 18484"/>
              <a:gd name="connsiteX3" fmla="*/ 0 w 17571"/>
              <a:gd name="connsiteY3" fmla="*/ 0 h 18484"/>
              <a:gd name="connsiteX4" fmla="*/ 8395 w 17571"/>
              <a:gd name="connsiteY4" fmla="*/ 3916 h 18484"/>
              <a:gd name="connsiteX5" fmla="*/ 6075 w 17571"/>
              <a:gd name="connsiteY5" fmla="*/ 7597 h 18484"/>
              <a:gd name="connsiteX6" fmla="*/ 6075 w 17571"/>
              <a:gd name="connsiteY6" fmla="*/ 7858 h 18484"/>
              <a:gd name="connsiteX7" fmla="*/ 7984 w 17571"/>
              <a:gd name="connsiteY7" fmla="*/ 11261 h 18484"/>
              <a:gd name="connsiteX8" fmla="*/ 6223 w 17571"/>
              <a:gd name="connsiteY8" fmla="*/ 12932 h 18484"/>
              <a:gd name="connsiteX9" fmla="*/ 3871 w 17571"/>
              <a:gd name="connsiteY9" fmla="*/ 12253 h 18484"/>
              <a:gd name="connsiteX10" fmla="*/ 95 w 17571"/>
              <a:gd name="connsiteY10" fmla="*/ 15368 h 18484"/>
              <a:gd name="connsiteX11" fmla="*/ 3871 w 17571"/>
              <a:gd name="connsiteY11" fmla="*/ 18484 h 18484"/>
              <a:gd name="connsiteX12" fmla="*/ 7646 w 17571"/>
              <a:gd name="connsiteY12" fmla="*/ 15368 h 18484"/>
              <a:gd name="connsiteX13" fmla="*/ 6465 w 17571"/>
              <a:gd name="connsiteY13" fmla="*/ 13106 h 18484"/>
              <a:gd name="connsiteX14" fmla="*/ 8226 w 17571"/>
              <a:gd name="connsiteY14" fmla="*/ 11435 h 18484"/>
              <a:gd name="connsiteX15" fmla="*/ 11823 w 17571"/>
              <a:gd name="connsiteY15" fmla="*/ 12479 h 18484"/>
              <a:gd name="connsiteX16" fmla="*/ 17571 w 17571"/>
              <a:gd name="connsiteY16" fmla="*/ 7736 h 18484"/>
              <a:gd name="connsiteX17" fmla="*/ 11823 w 17571"/>
              <a:gd name="connsiteY17" fmla="*/ 2976 h 18484"/>
              <a:gd name="connsiteX18" fmla="*/ 9376 w 17571"/>
              <a:gd name="connsiteY18" fmla="*/ 10373 h 18484"/>
              <a:gd name="connsiteX19" fmla="*/ 7678 w 17571"/>
              <a:gd name="connsiteY19" fmla="*/ 10373 h 18484"/>
              <a:gd name="connsiteX20" fmla="*/ 6581 w 17571"/>
              <a:gd name="connsiteY20" fmla="*/ 7719 h 18484"/>
              <a:gd name="connsiteX21" fmla="*/ 7678 w 17571"/>
              <a:gd name="connsiteY21" fmla="*/ 5064 h 18484"/>
              <a:gd name="connsiteX22" fmla="*/ 9376 w 17571"/>
              <a:gd name="connsiteY22" fmla="*/ 5064 h 18484"/>
              <a:gd name="connsiteX23" fmla="*/ 10473 w 17571"/>
              <a:gd name="connsiteY23" fmla="*/ 7719 h 18484"/>
              <a:gd name="connsiteX24" fmla="*/ 9376 w 17571"/>
              <a:gd name="connsiteY24" fmla="*/ 10373 h 18484"/>
              <a:gd name="connsiteX0" fmla="*/ 11728 w 17476"/>
              <a:gd name="connsiteY0" fmla="*/ 0 h 15508"/>
              <a:gd name="connsiteX1" fmla="*/ 8427 w 17476"/>
              <a:gd name="connsiteY1" fmla="*/ 861 h 15508"/>
              <a:gd name="connsiteX2" fmla="*/ 8543 w 17476"/>
              <a:gd name="connsiteY2" fmla="*/ 766 h 15508"/>
              <a:gd name="connsiteX3" fmla="*/ 8300 w 17476"/>
              <a:gd name="connsiteY3" fmla="*/ 940 h 15508"/>
              <a:gd name="connsiteX4" fmla="*/ 5980 w 17476"/>
              <a:gd name="connsiteY4" fmla="*/ 4621 h 15508"/>
              <a:gd name="connsiteX5" fmla="*/ 5980 w 17476"/>
              <a:gd name="connsiteY5" fmla="*/ 4882 h 15508"/>
              <a:gd name="connsiteX6" fmla="*/ 7889 w 17476"/>
              <a:gd name="connsiteY6" fmla="*/ 8285 h 15508"/>
              <a:gd name="connsiteX7" fmla="*/ 6128 w 17476"/>
              <a:gd name="connsiteY7" fmla="*/ 9956 h 15508"/>
              <a:gd name="connsiteX8" fmla="*/ 3776 w 17476"/>
              <a:gd name="connsiteY8" fmla="*/ 9277 h 15508"/>
              <a:gd name="connsiteX9" fmla="*/ 0 w 17476"/>
              <a:gd name="connsiteY9" fmla="*/ 12392 h 15508"/>
              <a:gd name="connsiteX10" fmla="*/ 3776 w 17476"/>
              <a:gd name="connsiteY10" fmla="*/ 15508 h 15508"/>
              <a:gd name="connsiteX11" fmla="*/ 7551 w 17476"/>
              <a:gd name="connsiteY11" fmla="*/ 12392 h 15508"/>
              <a:gd name="connsiteX12" fmla="*/ 6370 w 17476"/>
              <a:gd name="connsiteY12" fmla="*/ 10130 h 15508"/>
              <a:gd name="connsiteX13" fmla="*/ 8131 w 17476"/>
              <a:gd name="connsiteY13" fmla="*/ 8459 h 15508"/>
              <a:gd name="connsiteX14" fmla="*/ 11728 w 17476"/>
              <a:gd name="connsiteY14" fmla="*/ 9503 h 15508"/>
              <a:gd name="connsiteX15" fmla="*/ 17476 w 17476"/>
              <a:gd name="connsiteY15" fmla="*/ 4760 h 15508"/>
              <a:gd name="connsiteX16" fmla="*/ 11728 w 17476"/>
              <a:gd name="connsiteY16" fmla="*/ 0 h 15508"/>
              <a:gd name="connsiteX17" fmla="*/ 9281 w 17476"/>
              <a:gd name="connsiteY17" fmla="*/ 7397 h 15508"/>
              <a:gd name="connsiteX18" fmla="*/ 7583 w 17476"/>
              <a:gd name="connsiteY18" fmla="*/ 7397 h 15508"/>
              <a:gd name="connsiteX19" fmla="*/ 6486 w 17476"/>
              <a:gd name="connsiteY19" fmla="*/ 4743 h 15508"/>
              <a:gd name="connsiteX20" fmla="*/ 7583 w 17476"/>
              <a:gd name="connsiteY20" fmla="*/ 2088 h 15508"/>
              <a:gd name="connsiteX21" fmla="*/ 9281 w 17476"/>
              <a:gd name="connsiteY21" fmla="*/ 2088 h 15508"/>
              <a:gd name="connsiteX22" fmla="*/ 10378 w 17476"/>
              <a:gd name="connsiteY22" fmla="*/ 4743 h 15508"/>
              <a:gd name="connsiteX23" fmla="*/ 9281 w 17476"/>
              <a:gd name="connsiteY23" fmla="*/ 7397 h 15508"/>
              <a:gd name="connsiteX0" fmla="*/ 11728 w 17476"/>
              <a:gd name="connsiteY0" fmla="*/ 0 h 15508"/>
              <a:gd name="connsiteX1" fmla="*/ 8427 w 17476"/>
              <a:gd name="connsiteY1" fmla="*/ 861 h 15508"/>
              <a:gd name="connsiteX2" fmla="*/ 8543 w 17476"/>
              <a:gd name="connsiteY2" fmla="*/ 766 h 15508"/>
              <a:gd name="connsiteX3" fmla="*/ 8300 w 17476"/>
              <a:gd name="connsiteY3" fmla="*/ 940 h 15508"/>
              <a:gd name="connsiteX4" fmla="*/ 5980 w 17476"/>
              <a:gd name="connsiteY4" fmla="*/ 4621 h 15508"/>
              <a:gd name="connsiteX5" fmla="*/ 5980 w 17476"/>
              <a:gd name="connsiteY5" fmla="*/ 4882 h 15508"/>
              <a:gd name="connsiteX6" fmla="*/ 7889 w 17476"/>
              <a:gd name="connsiteY6" fmla="*/ 8285 h 15508"/>
              <a:gd name="connsiteX7" fmla="*/ 6128 w 17476"/>
              <a:gd name="connsiteY7" fmla="*/ 9956 h 15508"/>
              <a:gd name="connsiteX8" fmla="*/ 3776 w 17476"/>
              <a:gd name="connsiteY8" fmla="*/ 9277 h 15508"/>
              <a:gd name="connsiteX9" fmla="*/ 0 w 17476"/>
              <a:gd name="connsiteY9" fmla="*/ 12392 h 15508"/>
              <a:gd name="connsiteX10" fmla="*/ 3776 w 17476"/>
              <a:gd name="connsiteY10" fmla="*/ 15508 h 15508"/>
              <a:gd name="connsiteX11" fmla="*/ 7551 w 17476"/>
              <a:gd name="connsiteY11" fmla="*/ 12392 h 15508"/>
              <a:gd name="connsiteX12" fmla="*/ 8131 w 17476"/>
              <a:gd name="connsiteY12" fmla="*/ 8459 h 15508"/>
              <a:gd name="connsiteX13" fmla="*/ 11728 w 17476"/>
              <a:gd name="connsiteY13" fmla="*/ 9503 h 15508"/>
              <a:gd name="connsiteX14" fmla="*/ 17476 w 17476"/>
              <a:gd name="connsiteY14" fmla="*/ 4760 h 15508"/>
              <a:gd name="connsiteX15" fmla="*/ 11728 w 17476"/>
              <a:gd name="connsiteY15" fmla="*/ 0 h 15508"/>
              <a:gd name="connsiteX16" fmla="*/ 9281 w 17476"/>
              <a:gd name="connsiteY16" fmla="*/ 7397 h 15508"/>
              <a:gd name="connsiteX17" fmla="*/ 7583 w 17476"/>
              <a:gd name="connsiteY17" fmla="*/ 7397 h 15508"/>
              <a:gd name="connsiteX18" fmla="*/ 6486 w 17476"/>
              <a:gd name="connsiteY18" fmla="*/ 4743 h 15508"/>
              <a:gd name="connsiteX19" fmla="*/ 7583 w 17476"/>
              <a:gd name="connsiteY19" fmla="*/ 2088 h 15508"/>
              <a:gd name="connsiteX20" fmla="*/ 9281 w 17476"/>
              <a:gd name="connsiteY20" fmla="*/ 2088 h 15508"/>
              <a:gd name="connsiteX21" fmla="*/ 10378 w 17476"/>
              <a:gd name="connsiteY21" fmla="*/ 4743 h 15508"/>
              <a:gd name="connsiteX22" fmla="*/ 9281 w 17476"/>
              <a:gd name="connsiteY22" fmla="*/ 7397 h 15508"/>
              <a:gd name="connsiteX0" fmla="*/ 11728 w 17476"/>
              <a:gd name="connsiteY0" fmla="*/ 0 h 15508"/>
              <a:gd name="connsiteX1" fmla="*/ 8427 w 17476"/>
              <a:gd name="connsiteY1" fmla="*/ 861 h 15508"/>
              <a:gd name="connsiteX2" fmla="*/ 8543 w 17476"/>
              <a:gd name="connsiteY2" fmla="*/ 766 h 15508"/>
              <a:gd name="connsiteX3" fmla="*/ 8300 w 17476"/>
              <a:gd name="connsiteY3" fmla="*/ 940 h 15508"/>
              <a:gd name="connsiteX4" fmla="*/ 5980 w 17476"/>
              <a:gd name="connsiteY4" fmla="*/ 4621 h 15508"/>
              <a:gd name="connsiteX5" fmla="*/ 5980 w 17476"/>
              <a:gd name="connsiteY5" fmla="*/ 4882 h 15508"/>
              <a:gd name="connsiteX6" fmla="*/ 7889 w 17476"/>
              <a:gd name="connsiteY6" fmla="*/ 8285 h 15508"/>
              <a:gd name="connsiteX7" fmla="*/ 3776 w 17476"/>
              <a:gd name="connsiteY7" fmla="*/ 9277 h 15508"/>
              <a:gd name="connsiteX8" fmla="*/ 0 w 17476"/>
              <a:gd name="connsiteY8" fmla="*/ 12392 h 15508"/>
              <a:gd name="connsiteX9" fmla="*/ 3776 w 17476"/>
              <a:gd name="connsiteY9" fmla="*/ 15508 h 15508"/>
              <a:gd name="connsiteX10" fmla="*/ 7551 w 17476"/>
              <a:gd name="connsiteY10" fmla="*/ 12392 h 15508"/>
              <a:gd name="connsiteX11" fmla="*/ 8131 w 17476"/>
              <a:gd name="connsiteY11" fmla="*/ 8459 h 15508"/>
              <a:gd name="connsiteX12" fmla="*/ 11728 w 17476"/>
              <a:gd name="connsiteY12" fmla="*/ 9503 h 15508"/>
              <a:gd name="connsiteX13" fmla="*/ 17476 w 17476"/>
              <a:gd name="connsiteY13" fmla="*/ 4760 h 15508"/>
              <a:gd name="connsiteX14" fmla="*/ 11728 w 17476"/>
              <a:gd name="connsiteY14" fmla="*/ 0 h 15508"/>
              <a:gd name="connsiteX15" fmla="*/ 9281 w 17476"/>
              <a:gd name="connsiteY15" fmla="*/ 7397 h 15508"/>
              <a:gd name="connsiteX16" fmla="*/ 7583 w 17476"/>
              <a:gd name="connsiteY16" fmla="*/ 7397 h 15508"/>
              <a:gd name="connsiteX17" fmla="*/ 6486 w 17476"/>
              <a:gd name="connsiteY17" fmla="*/ 4743 h 15508"/>
              <a:gd name="connsiteX18" fmla="*/ 7583 w 17476"/>
              <a:gd name="connsiteY18" fmla="*/ 2088 h 15508"/>
              <a:gd name="connsiteX19" fmla="*/ 9281 w 17476"/>
              <a:gd name="connsiteY19" fmla="*/ 2088 h 15508"/>
              <a:gd name="connsiteX20" fmla="*/ 10378 w 17476"/>
              <a:gd name="connsiteY20" fmla="*/ 4743 h 15508"/>
              <a:gd name="connsiteX21" fmla="*/ 9281 w 17476"/>
              <a:gd name="connsiteY21" fmla="*/ 7397 h 15508"/>
              <a:gd name="connsiteX0" fmla="*/ 11728 w 17476"/>
              <a:gd name="connsiteY0" fmla="*/ 0 h 15508"/>
              <a:gd name="connsiteX1" fmla="*/ 8427 w 17476"/>
              <a:gd name="connsiteY1" fmla="*/ 861 h 15508"/>
              <a:gd name="connsiteX2" fmla="*/ 8543 w 17476"/>
              <a:gd name="connsiteY2" fmla="*/ 766 h 15508"/>
              <a:gd name="connsiteX3" fmla="*/ 8300 w 17476"/>
              <a:gd name="connsiteY3" fmla="*/ 940 h 15508"/>
              <a:gd name="connsiteX4" fmla="*/ 5980 w 17476"/>
              <a:gd name="connsiteY4" fmla="*/ 4621 h 15508"/>
              <a:gd name="connsiteX5" fmla="*/ 5980 w 17476"/>
              <a:gd name="connsiteY5" fmla="*/ 4882 h 15508"/>
              <a:gd name="connsiteX6" fmla="*/ 7889 w 17476"/>
              <a:gd name="connsiteY6" fmla="*/ 8285 h 15508"/>
              <a:gd name="connsiteX7" fmla="*/ 0 w 17476"/>
              <a:gd name="connsiteY7" fmla="*/ 12392 h 15508"/>
              <a:gd name="connsiteX8" fmla="*/ 3776 w 17476"/>
              <a:gd name="connsiteY8" fmla="*/ 15508 h 15508"/>
              <a:gd name="connsiteX9" fmla="*/ 7551 w 17476"/>
              <a:gd name="connsiteY9" fmla="*/ 12392 h 15508"/>
              <a:gd name="connsiteX10" fmla="*/ 8131 w 17476"/>
              <a:gd name="connsiteY10" fmla="*/ 8459 h 15508"/>
              <a:gd name="connsiteX11" fmla="*/ 11728 w 17476"/>
              <a:gd name="connsiteY11" fmla="*/ 9503 h 15508"/>
              <a:gd name="connsiteX12" fmla="*/ 17476 w 17476"/>
              <a:gd name="connsiteY12" fmla="*/ 4760 h 15508"/>
              <a:gd name="connsiteX13" fmla="*/ 11728 w 17476"/>
              <a:gd name="connsiteY13" fmla="*/ 0 h 15508"/>
              <a:gd name="connsiteX14" fmla="*/ 9281 w 17476"/>
              <a:gd name="connsiteY14" fmla="*/ 7397 h 15508"/>
              <a:gd name="connsiteX15" fmla="*/ 7583 w 17476"/>
              <a:gd name="connsiteY15" fmla="*/ 7397 h 15508"/>
              <a:gd name="connsiteX16" fmla="*/ 6486 w 17476"/>
              <a:gd name="connsiteY16" fmla="*/ 4743 h 15508"/>
              <a:gd name="connsiteX17" fmla="*/ 7583 w 17476"/>
              <a:gd name="connsiteY17" fmla="*/ 2088 h 15508"/>
              <a:gd name="connsiteX18" fmla="*/ 9281 w 17476"/>
              <a:gd name="connsiteY18" fmla="*/ 2088 h 15508"/>
              <a:gd name="connsiteX19" fmla="*/ 10378 w 17476"/>
              <a:gd name="connsiteY19" fmla="*/ 4743 h 15508"/>
              <a:gd name="connsiteX20" fmla="*/ 9281 w 17476"/>
              <a:gd name="connsiteY20" fmla="*/ 7397 h 15508"/>
              <a:gd name="connsiteX0" fmla="*/ 7952 w 13700"/>
              <a:gd name="connsiteY0" fmla="*/ 0 h 15508"/>
              <a:gd name="connsiteX1" fmla="*/ 4651 w 13700"/>
              <a:gd name="connsiteY1" fmla="*/ 861 h 15508"/>
              <a:gd name="connsiteX2" fmla="*/ 4767 w 13700"/>
              <a:gd name="connsiteY2" fmla="*/ 766 h 15508"/>
              <a:gd name="connsiteX3" fmla="*/ 4524 w 13700"/>
              <a:gd name="connsiteY3" fmla="*/ 940 h 15508"/>
              <a:gd name="connsiteX4" fmla="*/ 2204 w 13700"/>
              <a:gd name="connsiteY4" fmla="*/ 4621 h 15508"/>
              <a:gd name="connsiteX5" fmla="*/ 2204 w 13700"/>
              <a:gd name="connsiteY5" fmla="*/ 4882 h 15508"/>
              <a:gd name="connsiteX6" fmla="*/ 4113 w 13700"/>
              <a:gd name="connsiteY6" fmla="*/ 8285 h 15508"/>
              <a:gd name="connsiteX7" fmla="*/ 0 w 13700"/>
              <a:gd name="connsiteY7" fmla="*/ 15508 h 15508"/>
              <a:gd name="connsiteX8" fmla="*/ 3775 w 13700"/>
              <a:gd name="connsiteY8" fmla="*/ 12392 h 15508"/>
              <a:gd name="connsiteX9" fmla="*/ 4355 w 13700"/>
              <a:gd name="connsiteY9" fmla="*/ 8459 h 15508"/>
              <a:gd name="connsiteX10" fmla="*/ 7952 w 13700"/>
              <a:gd name="connsiteY10" fmla="*/ 9503 h 15508"/>
              <a:gd name="connsiteX11" fmla="*/ 13700 w 13700"/>
              <a:gd name="connsiteY11" fmla="*/ 4760 h 15508"/>
              <a:gd name="connsiteX12" fmla="*/ 7952 w 13700"/>
              <a:gd name="connsiteY12" fmla="*/ 0 h 15508"/>
              <a:gd name="connsiteX13" fmla="*/ 5505 w 13700"/>
              <a:gd name="connsiteY13" fmla="*/ 7397 h 15508"/>
              <a:gd name="connsiteX14" fmla="*/ 3807 w 13700"/>
              <a:gd name="connsiteY14" fmla="*/ 7397 h 15508"/>
              <a:gd name="connsiteX15" fmla="*/ 2710 w 13700"/>
              <a:gd name="connsiteY15" fmla="*/ 4743 h 15508"/>
              <a:gd name="connsiteX16" fmla="*/ 3807 w 13700"/>
              <a:gd name="connsiteY16" fmla="*/ 2088 h 15508"/>
              <a:gd name="connsiteX17" fmla="*/ 5505 w 13700"/>
              <a:gd name="connsiteY17" fmla="*/ 2088 h 15508"/>
              <a:gd name="connsiteX18" fmla="*/ 6602 w 13700"/>
              <a:gd name="connsiteY18" fmla="*/ 4743 h 15508"/>
              <a:gd name="connsiteX19" fmla="*/ 5505 w 13700"/>
              <a:gd name="connsiteY19" fmla="*/ 7397 h 15508"/>
              <a:gd name="connsiteX0" fmla="*/ 5748 w 11496"/>
              <a:gd name="connsiteY0" fmla="*/ 0 h 12392"/>
              <a:gd name="connsiteX1" fmla="*/ 2447 w 11496"/>
              <a:gd name="connsiteY1" fmla="*/ 861 h 12392"/>
              <a:gd name="connsiteX2" fmla="*/ 2563 w 11496"/>
              <a:gd name="connsiteY2" fmla="*/ 766 h 12392"/>
              <a:gd name="connsiteX3" fmla="*/ 2320 w 11496"/>
              <a:gd name="connsiteY3" fmla="*/ 940 h 12392"/>
              <a:gd name="connsiteX4" fmla="*/ 0 w 11496"/>
              <a:gd name="connsiteY4" fmla="*/ 4621 h 12392"/>
              <a:gd name="connsiteX5" fmla="*/ 0 w 11496"/>
              <a:gd name="connsiteY5" fmla="*/ 4882 h 12392"/>
              <a:gd name="connsiteX6" fmla="*/ 1909 w 11496"/>
              <a:gd name="connsiteY6" fmla="*/ 8285 h 12392"/>
              <a:gd name="connsiteX7" fmla="*/ 1571 w 11496"/>
              <a:gd name="connsiteY7" fmla="*/ 12392 h 12392"/>
              <a:gd name="connsiteX8" fmla="*/ 2151 w 11496"/>
              <a:gd name="connsiteY8" fmla="*/ 8459 h 12392"/>
              <a:gd name="connsiteX9" fmla="*/ 5748 w 11496"/>
              <a:gd name="connsiteY9" fmla="*/ 9503 h 12392"/>
              <a:gd name="connsiteX10" fmla="*/ 11496 w 11496"/>
              <a:gd name="connsiteY10" fmla="*/ 4760 h 12392"/>
              <a:gd name="connsiteX11" fmla="*/ 5748 w 11496"/>
              <a:gd name="connsiteY11" fmla="*/ 0 h 12392"/>
              <a:gd name="connsiteX12" fmla="*/ 3301 w 11496"/>
              <a:gd name="connsiteY12" fmla="*/ 7397 h 12392"/>
              <a:gd name="connsiteX13" fmla="*/ 1603 w 11496"/>
              <a:gd name="connsiteY13" fmla="*/ 7397 h 12392"/>
              <a:gd name="connsiteX14" fmla="*/ 506 w 11496"/>
              <a:gd name="connsiteY14" fmla="*/ 4743 h 12392"/>
              <a:gd name="connsiteX15" fmla="*/ 1603 w 11496"/>
              <a:gd name="connsiteY15" fmla="*/ 2088 h 12392"/>
              <a:gd name="connsiteX16" fmla="*/ 3301 w 11496"/>
              <a:gd name="connsiteY16" fmla="*/ 2088 h 12392"/>
              <a:gd name="connsiteX17" fmla="*/ 4398 w 11496"/>
              <a:gd name="connsiteY17" fmla="*/ 4743 h 12392"/>
              <a:gd name="connsiteX18" fmla="*/ 3301 w 11496"/>
              <a:gd name="connsiteY18" fmla="*/ 7397 h 12392"/>
              <a:gd name="connsiteX0" fmla="*/ 5748 w 11496"/>
              <a:gd name="connsiteY0" fmla="*/ 0 h 9503"/>
              <a:gd name="connsiteX1" fmla="*/ 2447 w 11496"/>
              <a:gd name="connsiteY1" fmla="*/ 861 h 9503"/>
              <a:gd name="connsiteX2" fmla="*/ 2563 w 11496"/>
              <a:gd name="connsiteY2" fmla="*/ 766 h 9503"/>
              <a:gd name="connsiteX3" fmla="*/ 2320 w 11496"/>
              <a:gd name="connsiteY3" fmla="*/ 940 h 9503"/>
              <a:gd name="connsiteX4" fmla="*/ 0 w 11496"/>
              <a:gd name="connsiteY4" fmla="*/ 4621 h 9503"/>
              <a:gd name="connsiteX5" fmla="*/ 0 w 11496"/>
              <a:gd name="connsiteY5" fmla="*/ 4882 h 9503"/>
              <a:gd name="connsiteX6" fmla="*/ 1909 w 11496"/>
              <a:gd name="connsiteY6" fmla="*/ 8285 h 9503"/>
              <a:gd name="connsiteX7" fmla="*/ 2151 w 11496"/>
              <a:gd name="connsiteY7" fmla="*/ 8459 h 9503"/>
              <a:gd name="connsiteX8" fmla="*/ 5748 w 11496"/>
              <a:gd name="connsiteY8" fmla="*/ 9503 h 9503"/>
              <a:gd name="connsiteX9" fmla="*/ 11496 w 11496"/>
              <a:gd name="connsiteY9" fmla="*/ 4760 h 9503"/>
              <a:gd name="connsiteX10" fmla="*/ 5748 w 11496"/>
              <a:gd name="connsiteY10" fmla="*/ 0 h 9503"/>
              <a:gd name="connsiteX11" fmla="*/ 3301 w 11496"/>
              <a:gd name="connsiteY11" fmla="*/ 7397 h 9503"/>
              <a:gd name="connsiteX12" fmla="*/ 1603 w 11496"/>
              <a:gd name="connsiteY12" fmla="*/ 7397 h 9503"/>
              <a:gd name="connsiteX13" fmla="*/ 506 w 11496"/>
              <a:gd name="connsiteY13" fmla="*/ 4743 h 9503"/>
              <a:gd name="connsiteX14" fmla="*/ 1603 w 11496"/>
              <a:gd name="connsiteY14" fmla="*/ 2088 h 9503"/>
              <a:gd name="connsiteX15" fmla="*/ 3301 w 11496"/>
              <a:gd name="connsiteY15" fmla="*/ 2088 h 9503"/>
              <a:gd name="connsiteX16" fmla="*/ 4398 w 11496"/>
              <a:gd name="connsiteY16" fmla="*/ 4743 h 9503"/>
              <a:gd name="connsiteX17" fmla="*/ 3301 w 11496"/>
              <a:gd name="connsiteY17" fmla="*/ 7397 h 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96" h="9503" extrusionOk="0">
                <a:moveTo>
                  <a:pt x="5748" y="0"/>
                </a:moveTo>
                <a:cubicBezTo>
                  <a:pt x="4514" y="0"/>
                  <a:pt x="3375" y="322"/>
                  <a:pt x="2447" y="861"/>
                </a:cubicBezTo>
                <a:lnTo>
                  <a:pt x="2563" y="766"/>
                </a:lnTo>
                <a:lnTo>
                  <a:pt x="2320" y="940"/>
                </a:lnTo>
                <a:cubicBezTo>
                  <a:pt x="949" y="1784"/>
                  <a:pt x="53" y="3115"/>
                  <a:pt x="0" y="4621"/>
                </a:cubicBezTo>
                <a:lnTo>
                  <a:pt x="0" y="4882"/>
                </a:lnTo>
                <a:cubicBezTo>
                  <a:pt x="42" y="6231"/>
                  <a:pt x="770" y="7441"/>
                  <a:pt x="1909" y="8285"/>
                </a:cubicBezTo>
                <a:cubicBezTo>
                  <a:pt x="2268" y="8881"/>
                  <a:pt x="1511" y="8256"/>
                  <a:pt x="2151" y="8459"/>
                </a:cubicBezTo>
                <a:cubicBezTo>
                  <a:pt x="3132" y="9112"/>
                  <a:pt x="4387" y="9503"/>
                  <a:pt x="5748" y="9503"/>
                </a:cubicBezTo>
                <a:cubicBezTo>
                  <a:pt x="8923" y="9503"/>
                  <a:pt x="11496" y="7380"/>
                  <a:pt x="11496" y="4760"/>
                </a:cubicBezTo>
                <a:cubicBezTo>
                  <a:pt x="11496" y="2141"/>
                  <a:pt x="8923" y="0"/>
                  <a:pt x="5748" y="0"/>
                </a:cubicBezTo>
                <a:close/>
                <a:moveTo>
                  <a:pt x="3301" y="7397"/>
                </a:moveTo>
                <a:cubicBezTo>
                  <a:pt x="2869" y="7850"/>
                  <a:pt x="2035" y="7850"/>
                  <a:pt x="1603" y="7397"/>
                </a:cubicBezTo>
                <a:cubicBezTo>
                  <a:pt x="917" y="6666"/>
                  <a:pt x="506" y="5744"/>
                  <a:pt x="506" y="4743"/>
                </a:cubicBezTo>
                <a:cubicBezTo>
                  <a:pt x="506" y="3742"/>
                  <a:pt x="917" y="2820"/>
                  <a:pt x="1603" y="2088"/>
                </a:cubicBezTo>
                <a:cubicBezTo>
                  <a:pt x="2035" y="1636"/>
                  <a:pt x="2869" y="1636"/>
                  <a:pt x="3301" y="2088"/>
                </a:cubicBezTo>
                <a:cubicBezTo>
                  <a:pt x="3987" y="2820"/>
                  <a:pt x="4398" y="3742"/>
                  <a:pt x="4398" y="4743"/>
                </a:cubicBezTo>
                <a:cubicBezTo>
                  <a:pt x="4398" y="5744"/>
                  <a:pt x="3987" y="6666"/>
                  <a:pt x="3301" y="7397"/>
                </a:cubicBezTo>
                <a:close/>
              </a:path>
            </a:pathLst>
          </a:custGeom>
          <a:solidFill>
            <a:schemeClr val="accent2"/>
          </a:solidFill>
          <a:ln w="12700">
            <a:miter lim="400000"/>
          </a:ln>
        </p:spPr>
        <p:txBody>
          <a:bodyPr lIns="28575" tIns="28575" rIns="28575" bIns="28575" anchor="ctr"/>
          <a:lstStyle/>
          <a:p>
            <a:pPr algn="ctr">
              <a:defRPr sz="3000">
                <a:solidFill>
                  <a:srgbClr val="FFFFFF"/>
                </a:solidFill>
              </a:defRPr>
            </a:pPr>
            <a:r>
              <a:rPr lang="en-US" sz="900" b="1" dirty="0">
                <a:solidFill>
                  <a:srgbClr val="2B4398"/>
                </a:solidFill>
              </a:rPr>
              <a:t>Anesthesiology</a:t>
            </a:r>
            <a:endParaRPr sz="900" b="1" dirty="0">
              <a:solidFill>
                <a:srgbClr val="2B4398"/>
              </a:solidFill>
            </a:endParaRPr>
          </a:p>
        </p:txBody>
      </p:sp>
    </p:spTree>
    <p:extLst>
      <p:ext uri="{BB962C8B-B14F-4D97-AF65-F5344CB8AC3E}">
        <p14:creationId xmlns:p14="http://schemas.microsoft.com/office/powerpoint/2010/main" val="3954922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1098283" y="207927"/>
            <a:ext cx="8462616" cy="682802"/>
          </a:xfrm>
        </p:spPr>
        <p:txBody>
          <a:bodyPr>
            <a:normAutofit/>
          </a:bodyPr>
          <a:lstStyle/>
          <a:p>
            <a:pPr algn="ctr"/>
            <a:r>
              <a:rPr lang="en-US" sz="3200" dirty="0"/>
              <a:t>Road Map to VLM</a:t>
            </a:r>
          </a:p>
        </p:txBody>
      </p:sp>
      <p:sp>
        <p:nvSpPr>
          <p:cNvPr id="4" name="TextBox 3">
            <a:extLst>
              <a:ext uri="{FF2B5EF4-FFF2-40B4-BE49-F238E27FC236}">
                <a16:creationId xmlns:a16="http://schemas.microsoft.com/office/drawing/2014/main" id="{EB699864-240E-FA4E-812F-817146D34CAC}"/>
              </a:ext>
            </a:extLst>
          </p:cNvPr>
          <p:cNvSpPr txBox="1"/>
          <p:nvPr/>
        </p:nvSpPr>
        <p:spPr>
          <a:xfrm>
            <a:off x="2272358" y="890729"/>
            <a:ext cx="7960659" cy="3108543"/>
          </a:xfrm>
          <a:prstGeom prst="rect">
            <a:avLst/>
          </a:prstGeom>
          <a:noFill/>
        </p:spPr>
        <p:txBody>
          <a:bodyPr wrap="square" rtlCol="0">
            <a:spAutoFit/>
          </a:bodyPr>
          <a:lstStyle/>
          <a:p>
            <a:endParaRPr lang="en-US" sz="2800" dirty="0">
              <a:solidFill>
                <a:srgbClr val="2B4398"/>
              </a:solidFill>
              <a:latin typeface="Arial" panose="020B0604020202020204" pitchFamily="34" charset="0"/>
            </a:endParaRPr>
          </a:p>
          <a:p>
            <a:pPr marL="285750" indent="-285750">
              <a:buFont typeface="Arial" panose="020B0604020202020204" pitchFamily="34" charset="0"/>
              <a:buChar char="•"/>
            </a:pPr>
            <a:r>
              <a:rPr lang="en-US" sz="2800" dirty="0">
                <a:solidFill>
                  <a:srgbClr val="2B4398"/>
                </a:solidFill>
                <a:latin typeface="Arial" panose="020B0604020202020204" pitchFamily="34" charset="0"/>
              </a:rPr>
              <a:t>Define training</a:t>
            </a:r>
          </a:p>
          <a:p>
            <a:endParaRPr lang="en-US" sz="2800" dirty="0">
              <a:solidFill>
                <a:srgbClr val="2B4398"/>
              </a:solidFill>
              <a:latin typeface="Arial" panose="020B0604020202020204" pitchFamily="34" charset="0"/>
            </a:endParaRPr>
          </a:p>
          <a:p>
            <a:pPr marL="285750" indent="-285750">
              <a:buFont typeface="Arial" panose="020B0604020202020204" pitchFamily="34" charset="0"/>
              <a:buChar char="•"/>
            </a:pPr>
            <a:r>
              <a:rPr lang="en-US" sz="2800" dirty="0">
                <a:solidFill>
                  <a:srgbClr val="2B4398"/>
                </a:solidFill>
                <a:latin typeface="Arial" panose="020B0604020202020204" pitchFamily="34" charset="0"/>
              </a:rPr>
              <a:t>Define specialty</a:t>
            </a:r>
          </a:p>
          <a:p>
            <a:endParaRPr lang="en-US" sz="2800" dirty="0">
              <a:solidFill>
                <a:srgbClr val="2B4398"/>
              </a:solidFill>
              <a:latin typeface="Arial" panose="020B0604020202020204" pitchFamily="34" charset="0"/>
            </a:endParaRPr>
          </a:p>
          <a:p>
            <a:pPr marL="285750" indent="-285750">
              <a:buFont typeface="Arial" panose="020B0604020202020204" pitchFamily="34" charset="0"/>
              <a:buChar char="•"/>
            </a:pPr>
            <a:r>
              <a:rPr lang="en-US" sz="2800" dirty="0">
                <a:solidFill>
                  <a:srgbClr val="2B4398"/>
                </a:solidFill>
                <a:latin typeface="Arial" panose="020B0604020202020204" pitchFamily="34" charset="0"/>
              </a:rPr>
              <a:t>Which comes first?</a:t>
            </a:r>
          </a:p>
          <a:p>
            <a:endParaRPr lang="en-US" sz="2800" dirty="0">
              <a:solidFill>
                <a:srgbClr val="2B4398"/>
              </a:solidFill>
              <a:latin typeface="Arial" panose="020B0604020202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DA0CB243-F520-3DB2-25B5-62BD54670BA5}"/>
              </a:ext>
            </a:extLst>
          </p:cNvPr>
          <p:cNvPicPr>
            <a:picLocks noChangeAspect="1"/>
          </p:cNvPicPr>
          <p:nvPr/>
        </p:nvPicPr>
        <p:blipFill>
          <a:blip r:embed="rId2"/>
          <a:stretch>
            <a:fillRect/>
          </a:stretch>
        </p:blipFill>
        <p:spPr>
          <a:xfrm>
            <a:off x="2272358" y="4370295"/>
            <a:ext cx="5370349" cy="2111935"/>
          </a:xfrm>
          <a:prstGeom prst="rect">
            <a:avLst/>
          </a:prstGeom>
        </p:spPr>
      </p:pic>
    </p:spTree>
    <p:extLst>
      <p:ext uri="{BB962C8B-B14F-4D97-AF65-F5344CB8AC3E}">
        <p14:creationId xmlns:p14="http://schemas.microsoft.com/office/powerpoint/2010/main" val="908344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A1BE-BEDB-2B4F-AA0A-35A0B15E5C32}"/>
              </a:ext>
            </a:extLst>
          </p:cNvPr>
          <p:cNvSpPr>
            <a:spLocks noGrp="1"/>
          </p:cNvSpPr>
          <p:nvPr>
            <p:ph type="title"/>
          </p:nvPr>
        </p:nvSpPr>
        <p:spPr>
          <a:xfrm>
            <a:off x="1039504" y="174055"/>
            <a:ext cx="8147713" cy="1325563"/>
          </a:xfrm>
        </p:spPr>
        <p:txBody>
          <a:bodyPr/>
          <a:lstStyle/>
          <a:p>
            <a:pPr algn="ctr"/>
            <a:r>
              <a:rPr lang="en-US" dirty="0"/>
              <a:t>ACGME Advisors to VLM Workgroup</a:t>
            </a:r>
          </a:p>
        </p:txBody>
      </p:sp>
      <p:pic>
        <p:nvPicPr>
          <p:cNvPr id="5" name="Picture 4">
            <a:extLst>
              <a:ext uri="{FF2B5EF4-FFF2-40B4-BE49-F238E27FC236}">
                <a16:creationId xmlns:a16="http://schemas.microsoft.com/office/drawing/2014/main" id="{F01CAC85-C357-7E4A-A90F-4389C3685D88}"/>
              </a:ext>
            </a:extLst>
          </p:cNvPr>
          <p:cNvPicPr>
            <a:picLocks noChangeAspect="1"/>
          </p:cNvPicPr>
          <p:nvPr/>
        </p:nvPicPr>
        <p:blipFill>
          <a:blip r:embed="rId2"/>
          <a:srcRect/>
          <a:stretch/>
        </p:blipFill>
        <p:spPr>
          <a:xfrm>
            <a:off x="226735" y="1965278"/>
            <a:ext cx="1986602" cy="2784143"/>
          </a:xfrm>
          <a:prstGeom prst="rect">
            <a:avLst/>
          </a:prstGeom>
        </p:spPr>
      </p:pic>
      <p:sp>
        <p:nvSpPr>
          <p:cNvPr id="16" name="TextBox 15">
            <a:extLst>
              <a:ext uri="{FF2B5EF4-FFF2-40B4-BE49-F238E27FC236}">
                <a16:creationId xmlns:a16="http://schemas.microsoft.com/office/drawing/2014/main" id="{1F83EBA3-969D-9B49-8D17-AC53703F576A}"/>
              </a:ext>
            </a:extLst>
          </p:cNvPr>
          <p:cNvSpPr txBox="1"/>
          <p:nvPr/>
        </p:nvSpPr>
        <p:spPr>
          <a:xfrm>
            <a:off x="209725" y="4749421"/>
            <a:ext cx="1986602" cy="954107"/>
          </a:xfrm>
          <a:prstGeom prst="rect">
            <a:avLst/>
          </a:prstGeom>
          <a:noFill/>
        </p:spPr>
        <p:txBody>
          <a:bodyPr wrap="square" rtlCol="0">
            <a:spAutoFit/>
          </a:bodyPr>
          <a:lstStyle/>
          <a:p>
            <a:pPr algn="ctr" fontAlgn="base"/>
            <a:r>
              <a:rPr lang="en-US" sz="1400" dirty="0">
                <a:solidFill>
                  <a:srgbClr val="003B71"/>
                </a:solidFill>
                <a:latin typeface="Arial" panose="020B0604020202020204" pitchFamily="34" charset="0"/>
              </a:rPr>
              <a:t>Lynne Kirk, MD, MACP, </a:t>
            </a:r>
          </a:p>
          <a:p>
            <a:pPr algn="ctr" fontAlgn="base"/>
            <a:r>
              <a:rPr lang="en-US" sz="1400" dirty="0">
                <a:solidFill>
                  <a:srgbClr val="003B71"/>
                </a:solidFill>
                <a:latin typeface="Arial" panose="020B0604020202020204" pitchFamily="34" charset="0"/>
              </a:rPr>
              <a:t>Chief Accreditation Officer ACGME </a:t>
            </a:r>
          </a:p>
        </p:txBody>
      </p:sp>
      <p:sp>
        <p:nvSpPr>
          <p:cNvPr id="3" name="TextBox 2">
            <a:extLst>
              <a:ext uri="{FF2B5EF4-FFF2-40B4-BE49-F238E27FC236}">
                <a16:creationId xmlns:a16="http://schemas.microsoft.com/office/drawing/2014/main" id="{E8255D65-9DBC-A048-A060-9765B70C52E0}"/>
              </a:ext>
            </a:extLst>
          </p:cNvPr>
          <p:cNvSpPr txBox="1"/>
          <p:nvPr/>
        </p:nvSpPr>
        <p:spPr>
          <a:xfrm>
            <a:off x="2324038" y="1305341"/>
            <a:ext cx="7438527" cy="4801314"/>
          </a:xfrm>
          <a:prstGeom prst="rect">
            <a:avLst/>
          </a:prstGeom>
          <a:noFill/>
        </p:spPr>
        <p:txBody>
          <a:bodyPr wrap="square" rtlCol="0">
            <a:spAutoFit/>
          </a:bodyPr>
          <a:lstStyle/>
          <a:p>
            <a:pPr fontAlgn="base"/>
            <a:r>
              <a:rPr lang="en-US" dirty="0">
                <a:solidFill>
                  <a:srgbClr val="7FBC42"/>
                </a:solidFill>
                <a:latin typeface="Arial" panose="020B0604020202020204" pitchFamily="34" charset="0"/>
              </a:rPr>
              <a:t>Lynne M. Kirk, MD, MACP </a:t>
            </a:r>
            <a:r>
              <a:rPr lang="en-US" dirty="0">
                <a:solidFill>
                  <a:srgbClr val="003B71"/>
                </a:solidFill>
                <a:latin typeface="Arial" panose="020B0604020202020204" pitchFamily="34" charset="0"/>
              </a:rPr>
              <a:t>joined the ACGME as its Chief Accreditation Officer.  Dr. Kirk leads the ACGME’s specialty and subspecialty Review and Recognition Committee activities relating to the review of residency and fellowship programs. She monitors and manages the development, revision, and dissemination of national accreditation standards for residency programs; lead continuous quality improvement of the accreditation process; and advises the committees on policies and procedures to ensure fair and equitable evaluation of programs.</a:t>
            </a:r>
          </a:p>
          <a:p>
            <a:pPr fontAlgn="base"/>
            <a:endParaRPr lang="en-US" dirty="0">
              <a:solidFill>
                <a:srgbClr val="003B71"/>
              </a:solidFill>
              <a:latin typeface="Arial" panose="020B0604020202020204" pitchFamily="34" charset="0"/>
            </a:endParaRPr>
          </a:p>
          <a:p>
            <a:pPr fontAlgn="base"/>
            <a:r>
              <a:rPr lang="en-US" dirty="0">
                <a:solidFill>
                  <a:srgbClr val="0070C0"/>
                </a:solidFill>
                <a:latin typeface="Arial" panose="020B0604020202020204" pitchFamily="34" charset="0"/>
              </a:rPr>
              <a:t>From my discussion with Dr. Kirk, ACGME applications are given much more consideration if they have already received ABMS specialty recognition.  Without ABMS recognition, the application would have difficulty moving forward.  Case in point would be the recent SVM application to ACGME for fellowship training in Vascular Medicine (a primarily arterial medical specialty.). This application was denied, and lack of ABMS recognition was significant reason.</a:t>
            </a:r>
          </a:p>
          <a:p>
            <a:endParaRPr lang="en-US" dirty="0">
              <a:solidFill>
                <a:srgbClr val="003B71"/>
              </a:solidFill>
              <a:latin typeface="Arial" panose="020B0604020202020204" pitchFamily="34" charset="0"/>
            </a:endParaRPr>
          </a:p>
        </p:txBody>
      </p:sp>
    </p:spTree>
    <p:extLst>
      <p:ext uri="{BB962C8B-B14F-4D97-AF65-F5344CB8AC3E}">
        <p14:creationId xmlns:p14="http://schemas.microsoft.com/office/powerpoint/2010/main" val="949341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1343085" y="149317"/>
            <a:ext cx="8462616" cy="682802"/>
          </a:xfrm>
        </p:spPr>
        <p:txBody>
          <a:bodyPr>
            <a:noAutofit/>
          </a:bodyPr>
          <a:lstStyle/>
          <a:p>
            <a:pPr algn="ctr"/>
            <a:r>
              <a:rPr lang="en-US" sz="4000" dirty="0"/>
              <a:t>ABMS Options Considered</a:t>
            </a:r>
          </a:p>
        </p:txBody>
      </p:sp>
      <p:sp>
        <p:nvSpPr>
          <p:cNvPr id="4" name="TextBox 3">
            <a:extLst>
              <a:ext uri="{FF2B5EF4-FFF2-40B4-BE49-F238E27FC236}">
                <a16:creationId xmlns:a16="http://schemas.microsoft.com/office/drawing/2014/main" id="{D44D30BB-0B81-8F41-8E04-3B14E243D6C9}"/>
              </a:ext>
            </a:extLst>
          </p:cNvPr>
          <p:cNvSpPr txBox="1"/>
          <p:nvPr/>
        </p:nvSpPr>
        <p:spPr>
          <a:xfrm>
            <a:off x="630214" y="832119"/>
            <a:ext cx="10686417" cy="6186309"/>
          </a:xfrm>
          <a:prstGeom prst="rect">
            <a:avLst/>
          </a:prstGeom>
          <a:noFill/>
        </p:spPr>
        <p:txBody>
          <a:bodyPr wrap="square" rtlCol="0">
            <a:spAutoFit/>
          </a:bodyPr>
          <a:lstStyle/>
          <a:p>
            <a:pPr lvl="0"/>
            <a:r>
              <a:rPr lang="en-US" dirty="0">
                <a:solidFill>
                  <a:srgbClr val="92D050"/>
                </a:solidFill>
                <a:latin typeface="Arial" panose="020B0604020202020204" pitchFamily="34" charset="0"/>
              </a:rPr>
              <a:t>New ABMS Board “American Board of Interdisciplinary Medicine”: </a:t>
            </a:r>
            <a:r>
              <a:rPr lang="en-US" dirty="0">
                <a:solidFill>
                  <a:srgbClr val="2B4398"/>
                </a:solidFill>
                <a:latin typeface="Arial" panose="020B0604020202020204" pitchFamily="34" charset="0"/>
              </a:rPr>
              <a:t>Proposed by Zoe Deol</a:t>
            </a:r>
          </a:p>
          <a:p>
            <a:pPr lvl="1"/>
            <a:r>
              <a:rPr lang="en-US" dirty="0">
                <a:solidFill>
                  <a:srgbClr val="2B4398"/>
                </a:solidFill>
                <a:latin typeface="Arial" panose="020B0604020202020204" pitchFamily="34" charset="0"/>
              </a:rPr>
              <a:t>Most challenging option (No new ABMS board since 1991)</a:t>
            </a:r>
          </a:p>
          <a:p>
            <a:pPr lvl="1"/>
            <a:r>
              <a:rPr lang="en-US" dirty="0">
                <a:solidFill>
                  <a:srgbClr val="2B4398"/>
                </a:solidFill>
                <a:latin typeface="Arial" panose="020B0604020202020204" pitchFamily="34" charset="0"/>
              </a:rPr>
              <a:t>Could solve problem of future interdisciplinary training programs (bariatric medicine, </a:t>
            </a:r>
            <a:r>
              <a:rPr lang="en-US" dirty="0" err="1">
                <a:solidFill>
                  <a:srgbClr val="2B4398"/>
                </a:solidFill>
                <a:latin typeface="Arial" panose="020B0604020202020204" pitchFamily="34" charset="0"/>
              </a:rPr>
              <a:t>etc</a:t>
            </a:r>
            <a:r>
              <a:rPr lang="en-US" dirty="0">
                <a:solidFill>
                  <a:srgbClr val="2B4398"/>
                </a:solidFill>
                <a:latin typeface="Arial" panose="020B0604020202020204" pitchFamily="34" charset="0"/>
              </a:rPr>
              <a:t>…)</a:t>
            </a:r>
          </a:p>
          <a:p>
            <a:pPr lvl="0"/>
            <a:r>
              <a:rPr lang="en-US" dirty="0">
                <a:solidFill>
                  <a:schemeClr val="accent1"/>
                </a:solidFill>
                <a:latin typeface="Arial" panose="020B0604020202020204" pitchFamily="34" charset="0"/>
              </a:rPr>
              <a:t>Conjoint Board: </a:t>
            </a:r>
            <a:r>
              <a:rPr lang="en-US" dirty="0">
                <a:solidFill>
                  <a:srgbClr val="2B4398"/>
                </a:solidFill>
                <a:latin typeface="Arial" panose="020B0604020202020204" pitchFamily="34" charset="0"/>
              </a:rPr>
              <a:t>Proposed by Carrie </a:t>
            </a:r>
            <a:r>
              <a:rPr lang="en-US" dirty="0" err="1">
                <a:solidFill>
                  <a:srgbClr val="2B4398"/>
                </a:solidFill>
                <a:latin typeface="Arial" panose="020B0604020202020204" pitchFamily="34" charset="0"/>
              </a:rPr>
              <a:t>Raddabaugh</a:t>
            </a:r>
            <a:r>
              <a:rPr lang="en-US" dirty="0">
                <a:solidFill>
                  <a:srgbClr val="2B4398"/>
                </a:solidFill>
                <a:latin typeface="Arial" panose="020B0604020202020204" pitchFamily="34" charset="0"/>
              </a:rPr>
              <a:t> from ABMS</a:t>
            </a:r>
          </a:p>
          <a:p>
            <a:pPr lvl="1"/>
            <a:r>
              <a:rPr lang="en-US" dirty="0">
                <a:solidFill>
                  <a:srgbClr val="2B4398"/>
                </a:solidFill>
                <a:latin typeface="Arial" panose="020B0604020202020204" pitchFamily="34" charset="0"/>
              </a:rPr>
              <a:t>Primary Board that is established and functions under the joint sponsorship of no less than two (2) Primary Boards. A Conjoint Board’s members are appointed by some or all of the respective sponsors and approved by the sponsoring Primary Boards, its policies are determined in conformity with the policies jointly established by the sponsoring boards, and it may or may not be financially independent.</a:t>
            </a:r>
          </a:p>
          <a:p>
            <a:pPr lvl="0"/>
            <a:r>
              <a:rPr lang="en-US" dirty="0">
                <a:solidFill>
                  <a:schemeClr val="accent1"/>
                </a:solidFill>
                <a:latin typeface="Arial" panose="020B0604020202020204" pitchFamily="34" charset="0"/>
              </a:rPr>
              <a:t>Co-Sponsorship Model for VLM Recognition</a:t>
            </a:r>
            <a:r>
              <a:rPr lang="en-US" dirty="0">
                <a:solidFill>
                  <a:srgbClr val="2B4398"/>
                </a:solidFill>
                <a:latin typeface="Arial" panose="020B0604020202020204" pitchFamily="34" charset="0"/>
              </a:rPr>
              <a:t>: Proposed by Tom </a:t>
            </a:r>
            <a:r>
              <a:rPr lang="en-US" dirty="0" err="1">
                <a:solidFill>
                  <a:srgbClr val="2B4398"/>
                </a:solidFill>
                <a:latin typeface="Arial" panose="020B0604020202020204" pitchFamily="34" charset="0"/>
              </a:rPr>
              <a:t>Granatir</a:t>
            </a:r>
            <a:endParaRPr lang="en-US" dirty="0">
              <a:solidFill>
                <a:srgbClr val="2B4398"/>
              </a:solidFill>
              <a:latin typeface="Arial" panose="020B0604020202020204" pitchFamily="34" charset="0"/>
            </a:endParaRPr>
          </a:p>
          <a:p>
            <a:pPr lvl="1"/>
            <a:r>
              <a:rPr lang="en-US" dirty="0">
                <a:solidFill>
                  <a:srgbClr val="2B4398"/>
                </a:solidFill>
                <a:latin typeface="Arial" panose="020B0604020202020204" pitchFamily="34" charset="0"/>
              </a:rPr>
              <a:t>Currently most functional model with precedent set by Sleep Medicine</a:t>
            </a:r>
          </a:p>
          <a:p>
            <a:pPr lvl="1"/>
            <a:r>
              <a:rPr lang="en-US" dirty="0">
                <a:solidFill>
                  <a:srgbClr val="2B4398"/>
                </a:solidFill>
                <a:latin typeface="Arial" panose="020B0604020202020204" pitchFamily="34" charset="0"/>
              </a:rPr>
              <a:t>Pathway has been outlined by precedent</a:t>
            </a:r>
          </a:p>
          <a:p>
            <a:pPr lvl="1"/>
            <a:r>
              <a:rPr lang="en-US" dirty="0">
                <a:solidFill>
                  <a:srgbClr val="2B4398"/>
                </a:solidFill>
                <a:latin typeface="Arial" panose="020B0604020202020204" pitchFamily="34" charset="0"/>
              </a:rPr>
              <a:t>Next step will be to determine costs to two primary boards (ABS and ABR)</a:t>
            </a:r>
          </a:p>
          <a:p>
            <a:pPr lvl="0"/>
            <a:r>
              <a:rPr lang="en-US" dirty="0">
                <a:solidFill>
                  <a:schemeClr val="accent1"/>
                </a:solidFill>
                <a:latin typeface="Arial" panose="020B0604020202020204" pitchFamily="34" charset="0"/>
              </a:rPr>
              <a:t>Focused Practice Designation (FPD) Model</a:t>
            </a:r>
            <a:r>
              <a:rPr lang="en-US" dirty="0">
                <a:solidFill>
                  <a:srgbClr val="2B4398"/>
                </a:solidFill>
                <a:latin typeface="Arial" panose="020B0604020202020204" pitchFamily="34" charset="0"/>
              </a:rPr>
              <a:t>: Proposed by BK Lal (Vascular Surgery driven through AVF/SVS)</a:t>
            </a:r>
          </a:p>
          <a:p>
            <a:pPr lvl="1"/>
            <a:r>
              <a:rPr lang="en-US" dirty="0">
                <a:solidFill>
                  <a:srgbClr val="2B4398"/>
                </a:solidFill>
                <a:latin typeface="Arial" panose="020B0604020202020204" pitchFamily="34" charset="0"/>
              </a:rPr>
              <a:t>Limitations- </a:t>
            </a:r>
          </a:p>
          <a:p>
            <a:pPr lvl="2"/>
            <a:r>
              <a:rPr lang="en-US" dirty="0">
                <a:solidFill>
                  <a:srgbClr val="2B4398"/>
                </a:solidFill>
                <a:latin typeface="Arial" panose="020B0604020202020204" pitchFamily="34" charset="0"/>
              </a:rPr>
              <a:t>No ABMS board certification given (experience-based certificate)</a:t>
            </a:r>
          </a:p>
          <a:p>
            <a:pPr lvl="2"/>
            <a:r>
              <a:rPr lang="en-US" dirty="0">
                <a:solidFill>
                  <a:srgbClr val="2B4398"/>
                </a:solidFill>
                <a:latin typeface="Arial" panose="020B0604020202020204" pitchFamily="34" charset="0"/>
              </a:rPr>
              <a:t>Current FPD model requires individual sponsoring board to bear administrative expenses and does not easily accommodate cross-specialty collaboration</a:t>
            </a:r>
          </a:p>
          <a:p>
            <a:pPr lvl="2"/>
            <a:r>
              <a:rPr lang="en-US" dirty="0">
                <a:solidFill>
                  <a:srgbClr val="2B4398"/>
                </a:solidFill>
                <a:latin typeface="Arial" panose="020B0604020202020204" pitchFamily="34" charset="0"/>
              </a:rPr>
              <a:t>Lack of impact on VLM training program creation and overall ACGME approval for fellowship application</a:t>
            </a:r>
          </a:p>
          <a:p>
            <a:endParaRPr lang="en-US" dirty="0">
              <a:solidFill>
                <a:srgbClr val="2B4398"/>
              </a:solidFill>
              <a:latin typeface="Arial" panose="020B0604020202020204" pitchFamily="34" charset="0"/>
            </a:endParaRPr>
          </a:p>
        </p:txBody>
      </p:sp>
    </p:spTree>
    <p:extLst>
      <p:ext uri="{BB962C8B-B14F-4D97-AF65-F5344CB8AC3E}">
        <p14:creationId xmlns:p14="http://schemas.microsoft.com/office/powerpoint/2010/main" val="2481148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3909293" y="152410"/>
            <a:ext cx="5569577" cy="1320800"/>
          </a:xfrm>
        </p:spPr>
        <p:txBody>
          <a:bodyPr vert="horz" lIns="91440" tIns="45720" rIns="91440" bIns="45720" rtlCol="0" anchor="ctr">
            <a:normAutofit/>
          </a:bodyPr>
          <a:lstStyle/>
          <a:p>
            <a:pPr algn="l"/>
            <a:r>
              <a:rPr lang="en-US" sz="3600" dirty="0">
                <a:latin typeface="+mj-lt"/>
              </a:rPr>
              <a:t>ABMS Options Considered</a:t>
            </a:r>
          </a:p>
        </p:txBody>
      </p:sp>
      <p:pic>
        <p:nvPicPr>
          <p:cNvPr id="5" name="Picture 4" descr="A person wearing glasses&#10;&#10;Description automatically generated with low confidence">
            <a:extLst>
              <a:ext uri="{FF2B5EF4-FFF2-40B4-BE49-F238E27FC236}">
                <a16:creationId xmlns:a16="http://schemas.microsoft.com/office/drawing/2014/main" id="{D9C5FCBA-A153-4A30-079F-F73CF8A2B4A0}"/>
              </a:ext>
            </a:extLst>
          </p:cNvPr>
          <p:cNvPicPr>
            <a:picLocks noChangeAspect="1"/>
          </p:cNvPicPr>
          <p:nvPr/>
        </p:nvPicPr>
        <p:blipFill>
          <a:blip r:embed="rId2"/>
          <a:stretch>
            <a:fillRect/>
          </a:stretch>
        </p:blipFill>
        <p:spPr>
          <a:xfrm>
            <a:off x="799814" y="1320164"/>
            <a:ext cx="3251701" cy="4064626"/>
          </a:xfrm>
          <a:prstGeom prst="rect">
            <a:avLst/>
          </a:prstGeom>
        </p:spPr>
      </p:pic>
      <p:sp>
        <p:nvSpPr>
          <p:cNvPr id="4" name="TextBox 3">
            <a:extLst>
              <a:ext uri="{FF2B5EF4-FFF2-40B4-BE49-F238E27FC236}">
                <a16:creationId xmlns:a16="http://schemas.microsoft.com/office/drawing/2014/main" id="{D44D30BB-0B81-8F41-8E04-3B14E243D6C9}"/>
              </a:ext>
            </a:extLst>
          </p:cNvPr>
          <p:cNvSpPr txBox="1"/>
          <p:nvPr/>
        </p:nvSpPr>
        <p:spPr>
          <a:xfrm>
            <a:off x="4360033" y="1473210"/>
            <a:ext cx="4921876" cy="3739698"/>
          </a:xfrm>
          <a:prstGeom prst="rect">
            <a:avLst/>
          </a:prstGeom>
        </p:spPr>
        <p:txBody>
          <a:bodyPr vert="horz" lIns="91440" tIns="45720" rIns="91440" bIns="45720" rtlCol="0">
            <a:normAutofit/>
          </a:bodyPr>
          <a:lstStyle/>
          <a:p>
            <a:pPr lvl="0">
              <a:spcBef>
                <a:spcPts val="1000"/>
              </a:spcBef>
              <a:buClr>
                <a:schemeClr val="accent1"/>
              </a:buClr>
              <a:buSzPct val="80000"/>
              <a:buFont typeface="Wingdings 3" charset="2"/>
              <a:buChar char=""/>
            </a:pPr>
            <a:r>
              <a:rPr lang="en-US" b="1" dirty="0">
                <a:solidFill>
                  <a:srgbClr val="2B4398"/>
                </a:solidFill>
              </a:rPr>
              <a:t>Focused Practice Designation (FPD) Model</a:t>
            </a:r>
            <a:r>
              <a:rPr lang="en-US" dirty="0">
                <a:solidFill>
                  <a:srgbClr val="2B4398"/>
                </a:solidFill>
              </a:rPr>
              <a:t>: </a:t>
            </a:r>
            <a:r>
              <a:rPr lang="en-US" dirty="0">
                <a:solidFill>
                  <a:srgbClr val="92D050"/>
                </a:solidFill>
              </a:rPr>
              <a:t>Proposed by BK Lal</a:t>
            </a:r>
          </a:p>
          <a:p>
            <a:pPr lvl="1">
              <a:spcBef>
                <a:spcPts val="1000"/>
              </a:spcBef>
              <a:buClr>
                <a:schemeClr val="accent1"/>
              </a:buClr>
              <a:buSzPct val="80000"/>
              <a:buFont typeface="Wingdings 3" charset="2"/>
              <a:buChar char=""/>
            </a:pPr>
            <a:endParaRPr lang="en-US" dirty="0">
              <a:solidFill>
                <a:srgbClr val="2B4398"/>
              </a:solidFill>
            </a:endParaRPr>
          </a:p>
          <a:p>
            <a:pPr lvl="1">
              <a:spcBef>
                <a:spcPts val="1000"/>
              </a:spcBef>
              <a:buClr>
                <a:schemeClr val="accent1"/>
              </a:buClr>
              <a:buSzPct val="80000"/>
              <a:buFont typeface="Wingdings 3" charset="2"/>
              <a:buChar char=""/>
            </a:pPr>
            <a:r>
              <a:rPr lang="en-US" b="1" dirty="0">
                <a:solidFill>
                  <a:srgbClr val="92D050"/>
                </a:solidFill>
              </a:rPr>
              <a:t>Recent meeting with Jo </a:t>
            </a:r>
            <a:r>
              <a:rPr lang="en-US" b="1" dirty="0" err="1">
                <a:solidFill>
                  <a:srgbClr val="92D050"/>
                </a:solidFill>
              </a:rPr>
              <a:t>Buyske</a:t>
            </a:r>
            <a:r>
              <a:rPr lang="en-US" b="1" dirty="0">
                <a:solidFill>
                  <a:srgbClr val="92D050"/>
                </a:solidFill>
              </a:rPr>
              <a:t>, MD President and CEO of the American Board of Surgery- </a:t>
            </a:r>
            <a:r>
              <a:rPr lang="en-US" dirty="0">
                <a:solidFill>
                  <a:srgbClr val="2B4398"/>
                </a:solidFill>
              </a:rPr>
              <a:t>‘The ABS will not be proceeding with any further FPDs for any of the surgical specialties, including VSB.  The ones they currently have are low yield, expensive, and labor intensive.’</a:t>
            </a:r>
          </a:p>
        </p:txBody>
      </p:sp>
    </p:spTree>
    <p:extLst>
      <p:ext uri="{BB962C8B-B14F-4D97-AF65-F5344CB8AC3E}">
        <p14:creationId xmlns:p14="http://schemas.microsoft.com/office/powerpoint/2010/main" val="4427489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1075163" y="248268"/>
            <a:ext cx="8462616" cy="682802"/>
          </a:xfrm>
        </p:spPr>
        <p:txBody>
          <a:bodyPr>
            <a:normAutofit fontScale="90000"/>
          </a:bodyPr>
          <a:lstStyle/>
          <a:p>
            <a:pPr algn="ctr"/>
            <a:r>
              <a:rPr lang="en-US" sz="4400" dirty="0"/>
              <a:t>VLM Conjoint Board Option</a:t>
            </a:r>
          </a:p>
        </p:txBody>
      </p:sp>
      <p:sp>
        <p:nvSpPr>
          <p:cNvPr id="3" name="TextBox 2">
            <a:extLst>
              <a:ext uri="{FF2B5EF4-FFF2-40B4-BE49-F238E27FC236}">
                <a16:creationId xmlns:a16="http://schemas.microsoft.com/office/drawing/2014/main" id="{7D330A95-0CB6-D749-8585-3E5BF2E67A05}"/>
              </a:ext>
            </a:extLst>
          </p:cNvPr>
          <p:cNvSpPr txBox="1"/>
          <p:nvPr/>
        </p:nvSpPr>
        <p:spPr>
          <a:xfrm>
            <a:off x="298696" y="1161879"/>
            <a:ext cx="9826940" cy="5632311"/>
          </a:xfrm>
          <a:prstGeom prst="rect">
            <a:avLst/>
          </a:prstGeom>
          <a:noFill/>
        </p:spPr>
        <p:txBody>
          <a:bodyPr wrap="square" rtlCol="0">
            <a:spAutoFit/>
          </a:bodyPr>
          <a:lstStyle/>
          <a:p>
            <a:pPr lvl="1"/>
            <a:r>
              <a:rPr lang="en-US" dirty="0">
                <a:solidFill>
                  <a:srgbClr val="2B4398"/>
                </a:solidFill>
                <a:latin typeface="Arial" panose="020B0604020202020204" pitchFamily="34" charset="0"/>
              </a:rPr>
              <a:t>A “</a:t>
            </a:r>
            <a:r>
              <a:rPr lang="en-US" b="1" dirty="0">
                <a:solidFill>
                  <a:srgbClr val="92D050"/>
                </a:solidFill>
                <a:latin typeface="Arial" panose="020B0604020202020204" pitchFamily="34" charset="0"/>
              </a:rPr>
              <a:t>Conjoint Board</a:t>
            </a:r>
            <a:r>
              <a:rPr lang="en-US" dirty="0">
                <a:solidFill>
                  <a:srgbClr val="2B4398"/>
                </a:solidFill>
                <a:latin typeface="Arial" panose="020B0604020202020204" pitchFamily="34" charset="0"/>
              </a:rPr>
              <a:t>” is a body established under the joint sponsorship of not less than two (2) Primary Boards, although </a:t>
            </a:r>
            <a:r>
              <a:rPr lang="en-US" b="1" dirty="0">
                <a:solidFill>
                  <a:srgbClr val="2B4398"/>
                </a:solidFill>
                <a:latin typeface="Arial" panose="020B0604020202020204" pitchFamily="34" charset="0"/>
              </a:rPr>
              <a:t>national specialty organizations may be included as sponsors</a:t>
            </a:r>
            <a:r>
              <a:rPr lang="en-US" dirty="0">
                <a:solidFill>
                  <a:srgbClr val="2B4398"/>
                </a:solidFill>
                <a:latin typeface="Arial" panose="020B0604020202020204" pitchFamily="34" charset="0"/>
              </a:rPr>
              <a:t>. The purpose of a Conjoint Board is to set training standards and evaluate the qualifications of individual candidates in an area of specialty practice common to the sponsoring groups. </a:t>
            </a:r>
          </a:p>
          <a:p>
            <a:pPr lvl="1"/>
            <a:endParaRPr lang="en-US" dirty="0">
              <a:solidFill>
                <a:srgbClr val="2B4398"/>
              </a:solidFill>
              <a:latin typeface="Arial" panose="020B0604020202020204" pitchFamily="34" charset="0"/>
            </a:endParaRPr>
          </a:p>
          <a:p>
            <a:pPr lvl="1"/>
            <a:r>
              <a:rPr lang="en-US" dirty="0">
                <a:solidFill>
                  <a:srgbClr val="2B4398"/>
                </a:solidFill>
                <a:latin typeface="Arial" panose="020B0604020202020204" pitchFamily="34" charset="0"/>
              </a:rPr>
              <a:t>A Conjoint Board resembles a Primary Board in that it is separately incorporated and has similar responsibility for determination of requirements for certification, accepting candidates for certification, administering examinations, and issuing certificates. </a:t>
            </a:r>
          </a:p>
          <a:p>
            <a:pPr lvl="1"/>
            <a:endParaRPr lang="en-US" dirty="0">
              <a:solidFill>
                <a:srgbClr val="2B4398"/>
              </a:solidFill>
              <a:latin typeface="Arial" panose="020B0604020202020204" pitchFamily="34" charset="0"/>
            </a:endParaRPr>
          </a:p>
          <a:p>
            <a:pPr lvl="1"/>
            <a:r>
              <a:rPr lang="en-US" dirty="0">
                <a:solidFill>
                  <a:srgbClr val="2B4398"/>
                </a:solidFill>
                <a:latin typeface="Arial" panose="020B0604020202020204" pitchFamily="34" charset="0"/>
              </a:rPr>
              <a:t>A Conjoint Board differs from a Primary Board in that it is established and functions under the joint sponsorship of not less than two (2) Primary Boards. A Conjoint Board’s members are appointed by some or all of the respective sponsors and approved by the sponsoring Primary Boards, its policies are determined in conformity with the policies jointly established by the sponsoring boards, and it may or may not be financially independent. </a:t>
            </a:r>
          </a:p>
          <a:p>
            <a:pPr lvl="1"/>
            <a:endParaRPr lang="en-US" dirty="0">
              <a:solidFill>
                <a:srgbClr val="2B4398"/>
              </a:solidFill>
              <a:latin typeface="Arial" panose="020B0604020202020204" pitchFamily="34" charset="0"/>
            </a:endParaRPr>
          </a:p>
          <a:p>
            <a:pPr lvl="1"/>
            <a:r>
              <a:rPr lang="en-US" dirty="0">
                <a:solidFill>
                  <a:srgbClr val="2B4398"/>
                </a:solidFill>
                <a:latin typeface="Arial" panose="020B0604020202020204" pitchFamily="34" charset="0"/>
              </a:rPr>
              <a:t>Applicants for certification by a Conjoint Board must complete satisfactorily a preliminary training program acceptable to at least one (1) of the sponsoring boards and to the Conjoint Board in order to be considered for examination by the Conjoint Board.</a:t>
            </a:r>
          </a:p>
          <a:p>
            <a:endParaRPr lang="en-US" dirty="0">
              <a:solidFill>
                <a:srgbClr val="2B4398"/>
              </a:solidFill>
              <a:latin typeface="Arial" panose="020B0604020202020204" pitchFamily="34" charset="0"/>
            </a:endParaRPr>
          </a:p>
        </p:txBody>
      </p:sp>
    </p:spTree>
    <p:extLst>
      <p:ext uri="{BB962C8B-B14F-4D97-AF65-F5344CB8AC3E}">
        <p14:creationId xmlns:p14="http://schemas.microsoft.com/office/powerpoint/2010/main" val="3074092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6E4BBA-EA10-FE4B-B666-FC7D47BF5D82}"/>
              </a:ext>
            </a:extLst>
          </p:cNvPr>
          <p:cNvSpPr>
            <a:spLocks noGrp="1"/>
          </p:cNvSpPr>
          <p:nvPr>
            <p:ph type="title"/>
          </p:nvPr>
        </p:nvSpPr>
        <p:spPr>
          <a:xfrm>
            <a:off x="1623935" y="166003"/>
            <a:ext cx="7221330" cy="1325563"/>
          </a:xfrm>
        </p:spPr>
        <p:txBody>
          <a:bodyPr>
            <a:normAutofit/>
          </a:bodyPr>
          <a:lstStyle/>
          <a:p>
            <a:pPr algn="ctr"/>
            <a:r>
              <a:rPr lang="en-US" dirty="0">
                <a:solidFill>
                  <a:srgbClr val="2B4398"/>
                </a:solidFill>
              </a:rPr>
              <a:t>Intersocietal Participation</a:t>
            </a:r>
          </a:p>
        </p:txBody>
      </p:sp>
      <p:graphicFrame>
        <p:nvGraphicFramePr>
          <p:cNvPr id="9" name="Diagram 8">
            <a:extLst>
              <a:ext uri="{FF2B5EF4-FFF2-40B4-BE49-F238E27FC236}">
                <a16:creationId xmlns:a16="http://schemas.microsoft.com/office/drawing/2014/main" id="{15811F95-8602-F242-822F-FC47A20E3793}"/>
              </a:ext>
            </a:extLst>
          </p:cNvPr>
          <p:cNvGraphicFramePr/>
          <p:nvPr>
            <p:extLst>
              <p:ext uri="{D42A27DB-BD31-4B8C-83A1-F6EECF244321}">
                <p14:modId xmlns:p14="http://schemas.microsoft.com/office/powerpoint/2010/main" val="3610753817"/>
              </p:ext>
            </p:extLst>
          </p:nvPr>
        </p:nvGraphicFramePr>
        <p:xfrm>
          <a:off x="502248" y="139485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0764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10F17-3739-AF46-9E12-6AD852A8F9A2}"/>
              </a:ext>
            </a:extLst>
          </p:cNvPr>
          <p:cNvSpPr>
            <a:spLocks noGrp="1"/>
          </p:cNvSpPr>
          <p:nvPr>
            <p:ph type="title"/>
          </p:nvPr>
        </p:nvSpPr>
        <p:spPr>
          <a:xfrm>
            <a:off x="1936376" y="198443"/>
            <a:ext cx="6550636" cy="1325563"/>
          </a:xfrm>
        </p:spPr>
        <p:txBody>
          <a:bodyPr>
            <a:normAutofit/>
          </a:bodyPr>
          <a:lstStyle/>
          <a:p>
            <a:pPr algn="ctr"/>
            <a:r>
              <a:rPr lang="en-US" dirty="0">
                <a:solidFill>
                  <a:srgbClr val="2B4398"/>
                </a:solidFill>
              </a:rPr>
              <a:t>Co-Sponsorship Subspecialty Model</a:t>
            </a:r>
          </a:p>
        </p:txBody>
      </p:sp>
      <p:graphicFrame>
        <p:nvGraphicFramePr>
          <p:cNvPr id="8" name="Content Placeholder 7">
            <a:extLst>
              <a:ext uri="{FF2B5EF4-FFF2-40B4-BE49-F238E27FC236}">
                <a16:creationId xmlns:a16="http://schemas.microsoft.com/office/drawing/2014/main" id="{21D5727E-65BE-D24A-B3B4-425A7FFBD750}"/>
              </a:ext>
            </a:extLst>
          </p:cNvPr>
          <p:cNvGraphicFramePr>
            <a:graphicFrameLocks noGrp="1"/>
          </p:cNvGraphicFramePr>
          <p:nvPr>
            <p:ph idx="1"/>
          </p:nvPr>
        </p:nvGraphicFramePr>
        <p:xfrm>
          <a:off x="750627" y="1902797"/>
          <a:ext cx="8816454" cy="4535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0C87C0A7-A478-9F4F-A059-F330A080CA70}"/>
              </a:ext>
            </a:extLst>
          </p:cNvPr>
          <p:cNvSpPr txBox="1"/>
          <p:nvPr/>
        </p:nvSpPr>
        <p:spPr>
          <a:xfrm>
            <a:off x="3036973" y="2060811"/>
            <a:ext cx="1963530" cy="307777"/>
          </a:xfrm>
          <a:prstGeom prst="rect">
            <a:avLst/>
          </a:prstGeom>
          <a:noFill/>
        </p:spPr>
        <p:txBody>
          <a:bodyPr wrap="square" rtlCol="0">
            <a:spAutoFit/>
          </a:bodyPr>
          <a:lstStyle/>
          <a:p>
            <a:r>
              <a:rPr lang="en-US" sz="1400" dirty="0">
                <a:solidFill>
                  <a:srgbClr val="7FBC42"/>
                </a:solidFill>
                <a:latin typeface="Arial" panose="020B0604020202020204" pitchFamily="34" charset="0"/>
              </a:rPr>
              <a:t>Administrative Board</a:t>
            </a:r>
          </a:p>
        </p:txBody>
      </p:sp>
      <p:sp>
        <p:nvSpPr>
          <p:cNvPr id="10" name="TextBox 9">
            <a:extLst>
              <a:ext uri="{FF2B5EF4-FFF2-40B4-BE49-F238E27FC236}">
                <a16:creationId xmlns:a16="http://schemas.microsoft.com/office/drawing/2014/main" id="{901B6BDE-07A8-2F46-A596-4EF11A5A6B42}"/>
              </a:ext>
            </a:extLst>
          </p:cNvPr>
          <p:cNvSpPr txBox="1"/>
          <p:nvPr/>
        </p:nvSpPr>
        <p:spPr>
          <a:xfrm>
            <a:off x="5445614" y="2060811"/>
            <a:ext cx="1965120" cy="307777"/>
          </a:xfrm>
          <a:prstGeom prst="rect">
            <a:avLst/>
          </a:prstGeom>
          <a:noFill/>
        </p:spPr>
        <p:txBody>
          <a:bodyPr wrap="square" rtlCol="0">
            <a:spAutoFit/>
          </a:bodyPr>
          <a:lstStyle/>
          <a:p>
            <a:r>
              <a:rPr lang="en-US" sz="1400" dirty="0">
                <a:solidFill>
                  <a:srgbClr val="7FBC42"/>
                </a:solidFill>
                <a:latin typeface="Arial" panose="020B0604020202020204" pitchFamily="34" charset="0"/>
              </a:rPr>
              <a:t>Co-Sponsoring  Board</a:t>
            </a:r>
          </a:p>
        </p:txBody>
      </p:sp>
      <p:sp>
        <p:nvSpPr>
          <p:cNvPr id="11" name="TextBox 10">
            <a:extLst>
              <a:ext uri="{FF2B5EF4-FFF2-40B4-BE49-F238E27FC236}">
                <a16:creationId xmlns:a16="http://schemas.microsoft.com/office/drawing/2014/main" id="{3B4AF4ED-9F49-754A-B67F-2E96864DD03E}"/>
              </a:ext>
            </a:extLst>
          </p:cNvPr>
          <p:cNvSpPr txBox="1"/>
          <p:nvPr/>
        </p:nvSpPr>
        <p:spPr>
          <a:xfrm>
            <a:off x="4132470" y="3442198"/>
            <a:ext cx="1736067" cy="307777"/>
          </a:xfrm>
          <a:prstGeom prst="rect">
            <a:avLst/>
          </a:prstGeom>
          <a:noFill/>
        </p:spPr>
        <p:txBody>
          <a:bodyPr wrap="square" rtlCol="0">
            <a:spAutoFit/>
          </a:bodyPr>
          <a:lstStyle/>
          <a:p>
            <a:r>
              <a:rPr lang="en-US" sz="1400" dirty="0">
                <a:solidFill>
                  <a:srgbClr val="003B71"/>
                </a:solidFill>
                <a:latin typeface="Arial" panose="020B0604020202020204" pitchFamily="34" charset="0"/>
              </a:rPr>
              <a:t>Qualifying Boards</a:t>
            </a:r>
          </a:p>
        </p:txBody>
      </p:sp>
    </p:spTree>
    <p:extLst>
      <p:ext uri="{BB962C8B-B14F-4D97-AF65-F5344CB8AC3E}">
        <p14:creationId xmlns:p14="http://schemas.microsoft.com/office/powerpoint/2010/main" val="96770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92E9A-3A03-EA46-8346-62E41673D1CA}"/>
              </a:ext>
            </a:extLst>
          </p:cNvPr>
          <p:cNvSpPr txBox="1"/>
          <p:nvPr/>
        </p:nvSpPr>
        <p:spPr>
          <a:xfrm>
            <a:off x="438245" y="1435783"/>
            <a:ext cx="8961250" cy="5016758"/>
          </a:xfrm>
          <a:prstGeom prst="rect">
            <a:avLst/>
          </a:prstGeom>
          <a:noFill/>
        </p:spPr>
        <p:txBody>
          <a:bodyPr wrap="square" rtlCol="0">
            <a:spAutoFit/>
          </a:bodyPr>
          <a:lstStyle/>
          <a:p>
            <a:pPr algn="ctr"/>
            <a:r>
              <a:rPr lang="en-US" sz="3200" dirty="0">
                <a:solidFill>
                  <a:srgbClr val="7FBC42"/>
                </a:solidFill>
                <a:latin typeface="Arial" panose="020B0604020202020204" pitchFamily="34" charset="0"/>
              </a:rPr>
              <a:t>The Administrative Board </a:t>
            </a:r>
            <a:endParaRPr lang="en-US" dirty="0">
              <a:latin typeface="Arial" panose="020B0604020202020204" pitchFamily="34" charset="0"/>
            </a:endParaRPr>
          </a:p>
          <a:p>
            <a:r>
              <a:rPr lang="en-US" sz="2400" dirty="0">
                <a:solidFill>
                  <a:srgbClr val="7FBC42"/>
                </a:solidFill>
                <a:latin typeface="Arial" panose="020B0604020202020204" pitchFamily="34" charset="0"/>
              </a:rPr>
              <a:t>American Board of Surgery </a:t>
            </a:r>
            <a:endParaRPr lang="en-US" sz="2400" dirty="0">
              <a:solidFill>
                <a:srgbClr val="003B71"/>
              </a:solidFill>
              <a:latin typeface="Arial" panose="020B0604020202020204" pitchFamily="34" charset="0"/>
            </a:endParaRPr>
          </a:p>
          <a:p>
            <a:pPr marL="342900" indent="-342900">
              <a:buFont typeface="Arial" panose="020B0604020202020204" pitchFamily="34" charset="0"/>
              <a:buChar char="•"/>
            </a:pPr>
            <a:r>
              <a:rPr lang="en-US" sz="2400" dirty="0">
                <a:solidFill>
                  <a:srgbClr val="2B4398"/>
                </a:solidFill>
                <a:latin typeface="Arial" panose="020B0604020202020204" pitchFamily="34" charset="0"/>
              </a:rPr>
              <a:t>Lead Sponsoring Board - Coordinates the governing process among co-sponsors.  </a:t>
            </a:r>
          </a:p>
          <a:p>
            <a:pPr marL="342900" indent="-342900">
              <a:buFont typeface="Arial" panose="020B0604020202020204" pitchFamily="34" charset="0"/>
              <a:buChar char="•"/>
            </a:pPr>
            <a:r>
              <a:rPr lang="en-US" sz="2400" dirty="0">
                <a:solidFill>
                  <a:srgbClr val="2B4398"/>
                </a:solidFill>
                <a:latin typeface="Arial" panose="020B0604020202020204" pitchFamily="34" charset="0"/>
              </a:rPr>
              <a:t>Responsible for assessment and scoring of primary certifying examinations in the subspecialty.  </a:t>
            </a:r>
          </a:p>
          <a:p>
            <a:pPr marL="342900" indent="-342900">
              <a:buFont typeface="Arial" panose="020B0604020202020204" pitchFamily="34" charset="0"/>
              <a:buChar char="•"/>
            </a:pPr>
            <a:r>
              <a:rPr lang="en-US" sz="2400" dirty="0">
                <a:solidFill>
                  <a:srgbClr val="2B4398"/>
                </a:solidFill>
                <a:latin typeface="Arial" panose="020B0604020202020204" pitchFamily="34" charset="0"/>
              </a:rPr>
              <a:t>Administers continuing certification exams for its own diplomates, diplomates of qualifying boards, and sometimes diplomates from co-sponsoring boards if they choose its assessment.  </a:t>
            </a:r>
          </a:p>
          <a:p>
            <a:pPr marL="342900" indent="-342900">
              <a:buFont typeface="Arial" panose="020B0604020202020204" pitchFamily="34" charset="0"/>
              <a:buChar char="•"/>
            </a:pPr>
            <a:r>
              <a:rPr lang="en-US" sz="2400" dirty="0">
                <a:solidFill>
                  <a:srgbClr val="2B4398"/>
                </a:solidFill>
                <a:latin typeface="Arial" panose="020B0604020202020204" pitchFamily="34" charset="0"/>
              </a:rPr>
              <a:t>Issues certificates to its own diplomates and to diplomates of qualifying boards.  Co-sponsoring boards issue certificates to their own diplomates. </a:t>
            </a:r>
            <a:r>
              <a:rPr lang="en-US" sz="2400" dirty="0">
                <a:solidFill>
                  <a:srgbClr val="003B71"/>
                </a:solidFill>
                <a:latin typeface="Arial" panose="020B0604020202020204" pitchFamily="34" charset="0"/>
              </a:rPr>
              <a:t> </a:t>
            </a:r>
          </a:p>
        </p:txBody>
      </p:sp>
      <p:sp>
        <p:nvSpPr>
          <p:cNvPr id="6" name="Title 1">
            <a:extLst>
              <a:ext uri="{FF2B5EF4-FFF2-40B4-BE49-F238E27FC236}">
                <a16:creationId xmlns:a16="http://schemas.microsoft.com/office/drawing/2014/main" id="{0B93A57E-ED60-5E4B-9D98-E8478414035C}"/>
              </a:ext>
            </a:extLst>
          </p:cNvPr>
          <p:cNvSpPr>
            <a:spLocks noGrp="1"/>
          </p:cNvSpPr>
          <p:nvPr>
            <p:ph type="title"/>
          </p:nvPr>
        </p:nvSpPr>
        <p:spPr>
          <a:xfrm>
            <a:off x="438244" y="261492"/>
            <a:ext cx="9172812" cy="816682"/>
          </a:xfrm>
        </p:spPr>
        <p:txBody>
          <a:bodyPr>
            <a:normAutofit/>
          </a:bodyPr>
          <a:lstStyle/>
          <a:p>
            <a:pPr algn="ctr"/>
            <a:r>
              <a:rPr lang="en-US" sz="3200" dirty="0">
                <a:solidFill>
                  <a:srgbClr val="2B4398"/>
                </a:solidFill>
              </a:rPr>
              <a:t>ABMS Co-Sponsorship Subspecialty Model</a:t>
            </a:r>
          </a:p>
        </p:txBody>
      </p:sp>
    </p:spTree>
    <p:extLst>
      <p:ext uri="{BB962C8B-B14F-4D97-AF65-F5344CB8AC3E}">
        <p14:creationId xmlns:p14="http://schemas.microsoft.com/office/powerpoint/2010/main" val="2885188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92E9A-3A03-EA46-8346-62E41673D1CA}"/>
              </a:ext>
            </a:extLst>
          </p:cNvPr>
          <p:cNvSpPr txBox="1"/>
          <p:nvPr/>
        </p:nvSpPr>
        <p:spPr>
          <a:xfrm>
            <a:off x="629014" y="1985090"/>
            <a:ext cx="9374795" cy="2831544"/>
          </a:xfrm>
          <a:prstGeom prst="rect">
            <a:avLst/>
          </a:prstGeom>
          <a:noFill/>
        </p:spPr>
        <p:txBody>
          <a:bodyPr wrap="square" rtlCol="0">
            <a:spAutoFit/>
          </a:bodyPr>
          <a:lstStyle/>
          <a:p>
            <a:pPr algn="ctr"/>
            <a:r>
              <a:rPr lang="en-US" sz="3200" dirty="0">
                <a:solidFill>
                  <a:srgbClr val="7FBC42"/>
                </a:solidFill>
                <a:latin typeface="Arial" panose="020B0604020202020204" pitchFamily="34" charset="0"/>
              </a:rPr>
              <a:t>The Administrative Board </a:t>
            </a:r>
          </a:p>
          <a:p>
            <a:endParaRPr lang="en-US" dirty="0">
              <a:latin typeface="Arial" panose="020B0604020202020204" pitchFamily="34" charset="0"/>
            </a:endParaRPr>
          </a:p>
          <a:p>
            <a:r>
              <a:rPr lang="en-US" sz="2400" dirty="0">
                <a:solidFill>
                  <a:srgbClr val="7FBC42"/>
                </a:solidFill>
                <a:latin typeface="Arial" panose="020B0604020202020204" pitchFamily="34" charset="0"/>
              </a:rPr>
              <a:t>American Board of Surgery VLM Subspecialty Board Members:</a:t>
            </a:r>
          </a:p>
          <a:p>
            <a:endParaRPr lang="en-US" sz="2000" dirty="0">
              <a:solidFill>
                <a:srgbClr val="003B71"/>
              </a:solidFill>
              <a:latin typeface="Arial" panose="020B0604020202020204" pitchFamily="34" charset="0"/>
            </a:endParaRPr>
          </a:p>
          <a:p>
            <a:pPr marL="914400" lvl="1" indent="-457200">
              <a:buFont typeface="+mj-lt"/>
              <a:buAutoNum type="arabicPeriod"/>
            </a:pPr>
            <a:r>
              <a:rPr lang="en-US" sz="2000" dirty="0">
                <a:solidFill>
                  <a:srgbClr val="003B71"/>
                </a:solidFill>
                <a:latin typeface="Arial" panose="020B0604020202020204" pitchFamily="34" charset="0"/>
              </a:rPr>
              <a:t>Ultimate goal would be to have a balance between General Surgery, Vascular Surgery, and Plastic Surgery board members</a:t>
            </a:r>
          </a:p>
          <a:p>
            <a:pPr marL="914400" lvl="1" indent="-457200">
              <a:buFont typeface="+mj-lt"/>
              <a:buAutoNum type="arabicPeriod"/>
            </a:pPr>
            <a:r>
              <a:rPr lang="en-US" sz="2000" dirty="0">
                <a:solidFill>
                  <a:srgbClr val="003B71"/>
                </a:solidFill>
                <a:latin typeface="Arial" panose="020B0604020202020204" pitchFamily="34" charset="0"/>
              </a:rPr>
              <a:t>Selection process at the discretion of ABS</a:t>
            </a:r>
          </a:p>
          <a:p>
            <a:endParaRPr lang="en-US" sz="2400" dirty="0">
              <a:solidFill>
                <a:srgbClr val="003B71"/>
              </a:solidFill>
              <a:latin typeface="Arial" panose="020B0604020202020204" pitchFamily="34" charset="0"/>
            </a:endParaRPr>
          </a:p>
        </p:txBody>
      </p:sp>
      <p:sp>
        <p:nvSpPr>
          <p:cNvPr id="6" name="Title 1">
            <a:extLst>
              <a:ext uri="{FF2B5EF4-FFF2-40B4-BE49-F238E27FC236}">
                <a16:creationId xmlns:a16="http://schemas.microsoft.com/office/drawing/2014/main" id="{732479B6-BBA9-934A-9F50-03E005936828}"/>
              </a:ext>
            </a:extLst>
          </p:cNvPr>
          <p:cNvSpPr>
            <a:spLocks noGrp="1"/>
          </p:cNvSpPr>
          <p:nvPr>
            <p:ph type="title"/>
          </p:nvPr>
        </p:nvSpPr>
        <p:spPr>
          <a:xfrm>
            <a:off x="272956" y="534446"/>
            <a:ext cx="8831618" cy="584671"/>
          </a:xfrm>
        </p:spPr>
        <p:txBody>
          <a:bodyPr>
            <a:normAutofit/>
          </a:bodyPr>
          <a:lstStyle/>
          <a:p>
            <a:pPr algn="ctr"/>
            <a:r>
              <a:rPr lang="en-US" sz="3200" dirty="0">
                <a:solidFill>
                  <a:srgbClr val="2B4398"/>
                </a:solidFill>
              </a:rPr>
              <a:t>ABMS Co-Sponsorship Subspecialty Model</a:t>
            </a:r>
          </a:p>
        </p:txBody>
      </p:sp>
    </p:spTree>
    <p:extLst>
      <p:ext uri="{BB962C8B-B14F-4D97-AF65-F5344CB8AC3E}">
        <p14:creationId xmlns:p14="http://schemas.microsoft.com/office/powerpoint/2010/main" val="2567621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92E9A-3A03-EA46-8346-62E41673D1CA}"/>
              </a:ext>
            </a:extLst>
          </p:cNvPr>
          <p:cNvSpPr txBox="1"/>
          <p:nvPr/>
        </p:nvSpPr>
        <p:spPr>
          <a:xfrm>
            <a:off x="526955" y="1119117"/>
            <a:ext cx="9313081" cy="4555093"/>
          </a:xfrm>
          <a:prstGeom prst="rect">
            <a:avLst/>
          </a:prstGeom>
          <a:noFill/>
        </p:spPr>
        <p:txBody>
          <a:bodyPr wrap="square" rtlCol="0">
            <a:spAutoFit/>
          </a:bodyPr>
          <a:lstStyle/>
          <a:p>
            <a:pPr algn="ctr"/>
            <a:r>
              <a:rPr lang="en-US" sz="3200" dirty="0">
                <a:solidFill>
                  <a:srgbClr val="7FBC42"/>
                </a:solidFill>
                <a:latin typeface="Arial" panose="020B0604020202020204" pitchFamily="34" charset="0"/>
              </a:rPr>
              <a:t>The Co-Sponsoring Board </a:t>
            </a:r>
          </a:p>
          <a:p>
            <a:endParaRPr lang="en-US" dirty="0">
              <a:latin typeface="Arial" panose="020B0604020202020204" pitchFamily="34" charset="0"/>
            </a:endParaRPr>
          </a:p>
          <a:p>
            <a:r>
              <a:rPr lang="en-US" sz="2400" dirty="0">
                <a:solidFill>
                  <a:srgbClr val="7FBC42"/>
                </a:solidFill>
                <a:latin typeface="Arial" panose="020B0604020202020204" pitchFamily="34" charset="0"/>
              </a:rPr>
              <a:t>American Board of Radiology </a:t>
            </a:r>
            <a:endParaRPr lang="en-US" sz="2400" dirty="0">
              <a:solidFill>
                <a:srgbClr val="003B71"/>
              </a:solidFill>
              <a:latin typeface="Arial" panose="020B0604020202020204" pitchFamily="34" charset="0"/>
            </a:endParaRPr>
          </a:p>
          <a:p>
            <a:pPr marL="342900" indent="-342900">
              <a:buFont typeface="Arial" panose="020B0604020202020204" pitchFamily="34" charset="0"/>
              <a:buChar char="•"/>
            </a:pPr>
            <a:r>
              <a:rPr lang="en-US" sz="2400" dirty="0">
                <a:solidFill>
                  <a:srgbClr val="003B71"/>
                </a:solidFill>
                <a:latin typeface="Arial" panose="020B0604020202020204" pitchFamily="34" charset="0"/>
              </a:rPr>
              <a:t>Proportionally represented partner with the </a:t>
            </a:r>
            <a:r>
              <a:rPr lang="en-US" sz="2400" dirty="0">
                <a:solidFill>
                  <a:srgbClr val="7FBC42"/>
                </a:solidFill>
                <a:latin typeface="Arial" panose="020B0604020202020204" pitchFamily="34" charset="0"/>
              </a:rPr>
              <a:t>ABS Administrative Board</a:t>
            </a:r>
            <a:r>
              <a:rPr lang="en-US" sz="2400" dirty="0">
                <a:solidFill>
                  <a:srgbClr val="003B71"/>
                </a:solidFill>
                <a:latin typeface="Arial" panose="020B0604020202020204" pitchFamily="34" charset="0"/>
              </a:rPr>
              <a:t>. </a:t>
            </a:r>
          </a:p>
          <a:p>
            <a:pPr marL="342900" indent="-342900">
              <a:buFont typeface="Arial" panose="020B0604020202020204" pitchFamily="34" charset="0"/>
              <a:buChar char="•"/>
            </a:pPr>
            <a:r>
              <a:rPr lang="en-US" sz="2400" dirty="0">
                <a:solidFill>
                  <a:srgbClr val="003B71"/>
                </a:solidFill>
                <a:latin typeface="Arial" panose="020B0604020202020204" pitchFamily="34" charset="0"/>
              </a:rPr>
              <a:t>Validates whether its diplomates are eligible for certification with the Administrative Board</a:t>
            </a:r>
          </a:p>
          <a:p>
            <a:pPr marL="342900" indent="-342900">
              <a:buFont typeface="Arial" panose="020B0604020202020204" pitchFamily="34" charset="0"/>
              <a:buChar char="•"/>
            </a:pPr>
            <a:r>
              <a:rPr lang="en-US" sz="2400" dirty="0">
                <a:solidFill>
                  <a:srgbClr val="003B71"/>
                </a:solidFill>
                <a:latin typeface="Arial" panose="020B0604020202020204" pitchFamily="34" charset="0"/>
              </a:rPr>
              <a:t>Takes responsibility for the assessment and scoring of the continuing certification examination for diplomates who choose to be assessed by their own Co-Sponsoring Board</a:t>
            </a:r>
          </a:p>
          <a:p>
            <a:pPr marL="342900" indent="-342900">
              <a:buFont typeface="Arial" panose="020B0604020202020204" pitchFamily="34" charset="0"/>
              <a:buChar char="•"/>
            </a:pPr>
            <a:r>
              <a:rPr lang="en-US" sz="2400" dirty="0">
                <a:solidFill>
                  <a:srgbClr val="003B71"/>
                </a:solidFill>
                <a:latin typeface="Arial" panose="020B0604020202020204" pitchFamily="34" charset="0"/>
              </a:rPr>
              <a:t>Issues the initial and continuing certification certificates to their own diplomates and diplomates of Qualifying Boards.</a:t>
            </a:r>
          </a:p>
        </p:txBody>
      </p:sp>
      <p:sp>
        <p:nvSpPr>
          <p:cNvPr id="9" name="Title 1">
            <a:extLst>
              <a:ext uri="{FF2B5EF4-FFF2-40B4-BE49-F238E27FC236}">
                <a16:creationId xmlns:a16="http://schemas.microsoft.com/office/drawing/2014/main" id="{FAE49BF6-B637-CD4A-902F-CAB359CCD0F0}"/>
              </a:ext>
            </a:extLst>
          </p:cNvPr>
          <p:cNvSpPr>
            <a:spLocks noGrp="1"/>
          </p:cNvSpPr>
          <p:nvPr>
            <p:ph type="title"/>
          </p:nvPr>
        </p:nvSpPr>
        <p:spPr>
          <a:xfrm>
            <a:off x="272956" y="534446"/>
            <a:ext cx="8831618" cy="584671"/>
          </a:xfrm>
        </p:spPr>
        <p:txBody>
          <a:bodyPr>
            <a:normAutofit/>
          </a:bodyPr>
          <a:lstStyle/>
          <a:p>
            <a:pPr algn="ctr"/>
            <a:r>
              <a:rPr lang="en-US" sz="3200" dirty="0">
                <a:solidFill>
                  <a:srgbClr val="2B4398"/>
                </a:solidFill>
              </a:rPr>
              <a:t>ABMS Co-Sponsorship Subspecialty Model</a:t>
            </a:r>
          </a:p>
        </p:txBody>
      </p:sp>
    </p:spTree>
    <p:extLst>
      <p:ext uri="{BB962C8B-B14F-4D97-AF65-F5344CB8AC3E}">
        <p14:creationId xmlns:p14="http://schemas.microsoft.com/office/powerpoint/2010/main" val="3967988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ky, clipart&#10;&#10;Description automatically generated">
            <a:extLst>
              <a:ext uri="{FF2B5EF4-FFF2-40B4-BE49-F238E27FC236}">
                <a16:creationId xmlns:a16="http://schemas.microsoft.com/office/drawing/2014/main" id="{2D54F07A-B6EF-EB49-BE9B-9F84D4B050F5}"/>
              </a:ext>
            </a:extLst>
          </p:cNvPr>
          <p:cNvPicPr>
            <a:picLocks noChangeAspect="1"/>
          </p:cNvPicPr>
          <p:nvPr/>
        </p:nvPicPr>
        <p:blipFill rotWithShape="1">
          <a:blip r:embed="rId2"/>
          <a:srcRect l="9052" r="19816" b="2"/>
          <a:stretch/>
        </p:blipFill>
        <p:spPr>
          <a:xfrm>
            <a:off x="4384227" y="1"/>
            <a:ext cx="4831627" cy="4520011"/>
          </a:xfrm>
          <a:custGeom>
            <a:avLst/>
            <a:gdLst/>
            <a:ahLst/>
            <a:cxnLst/>
            <a:rect l="l" t="t" r="r" b="b"/>
            <a:pathLst>
              <a:path w="4831627" h="4520011">
                <a:moveTo>
                  <a:pt x="0" y="0"/>
                </a:moveTo>
                <a:lnTo>
                  <a:pt x="4831627" y="0"/>
                </a:lnTo>
                <a:lnTo>
                  <a:pt x="1416677" y="4520011"/>
                </a:lnTo>
                <a:close/>
              </a:path>
            </a:pathLst>
          </a:custGeom>
        </p:spPr>
      </p:pic>
      <p:pic>
        <p:nvPicPr>
          <p:cNvPr id="6" name="Picture 5" descr="A picture containing dark&#10;&#10;Description automatically generated">
            <a:extLst>
              <a:ext uri="{FF2B5EF4-FFF2-40B4-BE49-F238E27FC236}">
                <a16:creationId xmlns:a16="http://schemas.microsoft.com/office/drawing/2014/main" id="{EC163B90-B849-D544-9D98-F7F917F034A9}"/>
              </a:ext>
            </a:extLst>
          </p:cNvPr>
          <p:cNvPicPr>
            <a:picLocks noChangeAspect="1"/>
          </p:cNvPicPr>
          <p:nvPr/>
        </p:nvPicPr>
        <p:blipFill rotWithShape="1">
          <a:blip r:embed="rId3"/>
          <a:srcRect l="6751" r="4236"/>
          <a:stretch/>
        </p:blipFill>
        <p:spPr>
          <a:xfrm>
            <a:off x="4041994" y="10"/>
            <a:ext cx="8139373" cy="6857990"/>
          </a:xfrm>
          <a:custGeom>
            <a:avLst/>
            <a:gdLst/>
            <a:ahLst/>
            <a:cxnLst/>
            <a:rect l="l" t="t" r="r" b="b"/>
            <a:pathLst>
              <a:path w="8139373" h="6858000">
                <a:moveTo>
                  <a:pt x="5181344" y="0"/>
                </a:moveTo>
                <a:lnTo>
                  <a:pt x="8139373" y="0"/>
                </a:lnTo>
                <a:lnTo>
                  <a:pt x="8139373" y="6858000"/>
                </a:lnTo>
                <a:lnTo>
                  <a:pt x="0" y="6858000"/>
                </a:lnTo>
                <a:close/>
              </a:path>
            </a:pathLst>
          </a:custGeom>
        </p:spPr>
      </p:pic>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372631" y="285749"/>
            <a:ext cx="4591956" cy="732431"/>
          </a:xfrm>
        </p:spPr>
        <p:txBody>
          <a:bodyPr>
            <a:normAutofit fontScale="90000"/>
          </a:bodyPr>
          <a:lstStyle/>
          <a:p>
            <a:pPr algn="ctr">
              <a:lnSpc>
                <a:spcPct val="90000"/>
              </a:lnSpc>
            </a:pPr>
            <a:r>
              <a:rPr lang="en-US" sz="3200" dirty="0"/>
              <a:t>Venous and Lymphatic Medicine </a:t>
            </a:r>
            <a:r>
              <a:rPr lang="en-US" sz="3200" i="1" dirty="0"/>
              <a:t>Today</a:t>
            </a:r>
          </a:p>
        </p:txBody>
      </p:sp>
      <p:pic>
        <p:nvPicPr>
          <p:cNvPr id="10" name="Picture 9" descr="A map of the world&#10;&#10;Description automatically generated with low confidence">
            <a:extLst>
              <a:ext uri="{FF2B5EF4-FFF2-40B4-BE49-F238E27FC236}">
                <a16:creationId xmlns:a16="http://schemas.microsoft.com/office/drawing/2014/main" id="{23720268-92F0-ED43-80D3-84FA7E689F8C}"/>
              </a:ext>
            </a:extLst>
          </p:cNvPr>
          <p:cNvPicPr>
            <a:picLocks noChangeAspect="1"/>
          </p:cNvPicPr>
          <p:nvPr/>
        </p:nvPicPr>
        <p:blipFill>
          <a:blip r:embed="rId4"/>
          <a:stretch>
            <a:fillRect/>
          </a:stretch>
        </p:blipFill>
        <p:spPr>
          <a:xfrm>
            <a:off x="573491" y="2395408"/>
            <a:ext cx="4015441" cy="4015441"/>
          </a:xfrm>
          <a:prstGeom prst="rect">
            <a:avLst/>
          </a:prstGeom>
          <a:effectLst>
            <a:softEdge rad="337829"/>
          </a:effectLst>
        </p:spPr>
      </p:pic>
      <p:sp>
        <p:nvSpPr>
          <p:cNvPr id="11" name="TextBox 10">
            <a:extLst>
              <a:ext uri="{FF2B5EF4-FFF2-40B4-BE49-F238E27FC236}">
                <a16:creationId xmlns:a16="http://schemas.microsoft.com/office/drawing/2014/main" id="{39613567-1130-CA4B-BA63-5036FED996EF}"/>
              </a:ext>
            </a:extLst>
          </p:cNvPr>
          <p:cNvSpPr txBox="1"/>
          <p:nvPr/>
        </p:nvSpPr>
        <p:spPr>
          <a:xfrm>
            <a:off x="900113" y="1143000"/>
            <a:ext cx="3688819"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B4398"/>
                </a:solidFill>
              </a:rPr>
              <a:t>Care is disjointed/fractionated</a:t>
            </a:r>
          </a:p>
          <a:p>
            <a:pPr marL="285750" indent="-285750">
              <a:buFont typeface="Arial" panose="020B0604020202020204" pitchFamily="34" charset="0"/>
              <a:buChar char="•"/>
            </a:pPr>
            <a:r>
              <a:rPr lang="en-US" dirty="0">
                <a:solidFill>
                  <a:srgbClr val="2B4398"/>
                </a:solidFill>
              </a:rPr>
              <a:t>Incomplete</a:t>
            </a:r>
          </a:p>
        </p:txBody>
      </p:sp>
    </p:spTree>
    <p:extLst>
      <p:ext uri="{BB962C8B-B14F-4D97-AF65-F5344CB8AC3E}">
        <p14:creationId xmlns:p14="http://schemas.microsoft.com/office/powerpoint/2010/main" val="61173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92E9A-3A03-EA46-8346-62E41673D1CA}"/>
              </a:ext>
            </a:extLst>
          </p:cNvPr>
          <p:cNvSpPr txBox="1"/>
          <p:nvPr/>
        </p:nvSpPr>
        <p:spPr>
          <a:xfrm>
            <a:off x="479685" y="2023516"/>
            <a:ext cx="8624889" cy="2585323"/>
          </a:xfrm>
          <a:prstGeom prst="rect">
            <a:avLst/>
          </a:prstGeom>
          <a:noFill/>
        </p:spPr>
        <p:txBody>
          <a:bodyPr wrap="square" rtlCol="0">
            <a:spAutoFit/>
          </a:bodyPr>
          <a:lstStyle/>
          <a:p>
            <a:pPr algn="ctr"/>
            <a:r>
              <a:rPr lang="en-US" sz="3200" dirty="0">
                <a:solidFill>
                  <a:srgbClr val="7FBC42"/>
                </a:solidFill>
                <a:latin typeface="Arial" panose="020B0604020202020204" pitchFamily="34" charset="0"/>
              </a:rPr>
              <a:t>The Co-Sponsoring Board </a:t>
            </a:r>
          </a:p>
          <a:p>
            <a:endParaRPr lang="en-US" dirty="0">
              <a:latin typeface="Arial" panose="020B0604020202020204" pitchFamily="34" charset="0"/>
            </a:endParaRPr>
          </a:p>
          <a:p>
            <a:r>
              <a:rPr lang="en-US" sz="2400" dirty="0">
                <a:solidFill>
                  <a:srgbClr val="7FBC42"/>
                </a:solidFill>
                <a:latin typeface="Arial" panose="020B0604020202020204" pitchFamily="34" charset="0"/>
              </a:rPr>
              <a:t>American Board of Radiology VLM Subspecialty Board Members:</a:t>
            </a:r>
          </a:p>
          <a:p>
            <a:pPr marL="914400" lvl="1" indent="-457200">
              <a:buFont typeface="+mj-lt"/>
              <a:buAutoNum type="arabicPeriod"/>
            </a:pPr>
            <a:endParaRPr lang="en-US" sz="2000" dirty="0">
              <a:solidFill>
                <a:srgbClr val="003B71"/>
              </a:solidFill>
              <a:latin typeface="Arial" panose="020B0604020202020204" pitchFamily="34" charset="0"/>
            </a:endParaRPr>
          </a:p>
          <a:p>
            <a:pPr marL="914400" lvl="1" indent="-457200">
              <a:buFont typeface="+mj-lt"/>
              <a:buAutoNum type="arabicPeriod"/>
            </a:pPr>
            <a:r>
              <a:rPr lang="en-US" sz="2000" dirty="0">
                <a:solidFill>
                  <a:srgbClr val="003B71"/>
                </a:solidFill>
                <a:latin typeface="Arial" panose="020B0604020202020204" pitchFamily="34" charset="0"/>
              </a:rPr>
              <a:t>Selection process at the discretion of ABR</a:t>
            </a:r>
          </a:p>
          <a:p>
            <a:endParaRPr lang="en-US" sz="2400" dirty="0">
              <a:solidFill>
                <a:srgbClr val="003B71"/>
              </a:solidFill>
              <a:latin typeface="Arial" panose="020B0604020202020204" pitchFamily="34" charset="0"/>
            </a:endParaRPr>
          </a:p>
        </p:txBody>
      </p:sp>
      <p:sp>
        <p:nvSpPr>
          <p:cNvPr id="6" name="Title 1">
            <a:extLst>
              <a:ext uri="{FF2B5EF4-FFF2-40B4-BE49-F238E27FC236}">
                <a16:creationId xmlns:a16="http://schemas.microsoft.com/office/drawing/2014/main" id="{79E008DE-EA42-A74A-9277-57BFF5A40CF3}"/>
              </a:ext>
            </a:extLst>
          </p:cNvPr>
          <p:cNvSpPr>
            <a:spLocks noGrp="1"/>
          </p:cNvSpPr>
          <p:nvPr>
            <p:ph type="title"/>
          </p:nvPr>
        </p:nvSpPr>
        <p:spPr>
          <a:xfrm>
            <a:off x="272956" y="534446"/>
            <a:ext cx="8831618" cy="584671"/>
          </a:xfrm>
        </p:spPr>
        <p:txBody>
          <a:bodyPr>
            <a:normAutofit/>
          </a:bodyPr>
          <a:lstStyle/>
          <a:p>
            <a:pPr algn="ctr"/>
            <a:r>
              <a:rPr lang="en-US" sz="3200" dirty="0">
                <a:solidFill>
                  <a:srgbClr val="2B4398"/>
                </a:solidFill>
              </a:rPr>
              <a:t>ABMS Co-Sponsorship Subspecialty Model</a:t>
            </a:r>
          </a:p>
        </p:txBody>
      </p:sp>
    </p:spTree>
    <p:extLst>
      <p:ext uri="{BB962C8B-B14F-4D97-AF65-F5344CB8AC3E}">
        <p14:creationId xmlns:p14="http://schemas.microsoft.com/office/powerpoint/2010/main" val="2857283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92E9A-3A03-EA46-8346-62E41673D1CA}"/>
              </a:ext>
            </a:extLst>
          </p:cNvPr>
          <p:cNvSpPr txBox="1"/>
          <p:nvPr/>
        </p:nvSpPr>
        <p:spPr>
          <a:xfrm>
            <a:off x="895444" y="1701563"/>
            <a:ext cx="8071135" cy="3816429"/>
          </a:xfrm>
          <a:prstGeom prst="rect">
            <a:avLst/>
          </a:prstGeom>
          <a:noFill/>
        </p:spPr>
        <p:txBody>
          <a:bodyPr wrap="square" rtlCol="0">
            <a:spAutoFit/>
          </a:bodyPr>
          <a:lstStyle/>
          <a:p>
            <a:pPr algn="ctr"/>
            <a:r>
              <a:rPr lang="en-US" sz="3200" dirty="0">
                <a:solidFill>
                  <a:srgbClr val="2B4398"/>
                </a:solidFill>
                <a:latin typeface="Arial" panose="020B0604020202020204" pitchFamily="34" charset="0"/>
              </a:rPr>
              <a:t>The Qualifying Boards </a:t>
            </a:r>
          </a:p>
          <a:p>
            <a:endParaRPr lang="en-US" dirty="0">
              <a:solidFill>
                <a:srgbClr val="2B4398"/>
              </a:solidFill>
              <a:latin typeface="Arial" panose="020B0604020202020204" pitchFamily="34" charset="0"/>
            </a:endParaRPr>
          </a:p>
          <a:p>
            <a:r>
              <a:rPr lang="en-US" sz="2400" dirty="0">
                <a:solidFill>
                  <a:srgbClr val="2B4398"/>
                </a:solidFill>
                <a:latin typeface="Arial" panose="020B0604020202020204" pitchFamily="34" charset="0"/>
              </a:rPr>
              <a:t>Qualifying Boards</a:t>
            </a:r>
          </a:p>
          <a:p>
            <a:pPr marL="342900" indent="-342900">
              <a:buFont typeface="Arial" panose="020B0604020202020204" pitchFamily="34" charset="0"/>
              <a:buChar char="•"/>
            </a:pPr>
            <a:r>
              <a:rPr lang="en-US" sz="2400" dirty="0">
                <a:solidFill>
                  <a:srgbClr val="2B4398"/>
                </a:solidFill>
                <a:latin typeface="Arial" panose="020B0604020202020204" pitchFamily="34" charset="0"/>
              </a:rPr>
              <a:t>Not co-sponsoring boards, but its diplomates may apply for a Subspecialty Certificate through another ABMS Member Board and participate in that board’s continuing certification program. </a:t>
            </a:r>
          </a:p>
          <a:p>
            <a:pPr marL="342900" indent="-342900">
              <a:buFont typeface="Arial" panose="020B0604020202020204" pitchFamily="34" charset="0"/>
              <a:buChar char="•"/>
            </a:pPr>
            <a:r>
              <a:rPr lang="en-US" sz="2400" dirty="0">
                <a:solidFill>
                  <a:srgbClr val="2B4398"/>
                </a:solidFill>
                <a:latin typeface="Arial" panose="020B0604020202020204" pitchFamily="34" charset="0"/>
              </a:rPr>
              <a:t>These qualifying boards would include: Dermatology, Internal Medicine, Family Medicine, Emergency Medicine, GYN and anesthesiology.</a:t>
            </a:r>
          </a:p>
        </p:txBody>
      </p:sp>
      <p:sp>
        <p:nvSpPr>
          <p:cNvPr id="6" name="Title 1">
            <a:extLst>
              <a:ext uri="{FF2B5EF4-FFF2-40B4-BE49-F238E27FC236}">
                <a16:creationId xmlns:a16="http://schemas.microsoft.com/office/drawing/2014/main" id="{4DF65C08-84E2-C04D-AFD0-D1B3B8F99558}"/>
              </a:ext>
            </a:extLst>
          </p:cNvPr>
          <p:cNvSpPr>
            <a:spLocks noGrp="1"/>
          </p:cNvSpPr>
          <p:nvPr>
            <p:ph type="title"/>
          </p:nvPr>
        </p:nvSpPr>
        <p:spPr>
          <a:xfrm>
            <a:off x="272956" y="534446"/>
            <a:ext cx="8831618" cy="584671"/>
          </a:xfrm>
        </p:spPr>
        <p:txBody>
          <a:bodyPr>
            <a:normAutofit/>
          </a:bodyPr>
          <a:lstStyle/>
          <a:p>
            <a:pPr algn="ctr"/>
            <a:r>
              <a:rPr lang="en-US" sz="3200" dirty="0">
                <a:solidFill>
                  <a:srgbClr val="92D050"/>
                </a:solidFill>
              </a:rPr>
              <a:t>ABMS Co-Sponsorship Subspecialty Model</a:t>
            </a:r>
          </a:p>
        </p:txBody>
      </p:sp>
    </p:spTree>
    <p:extLst>
      <p:ext uri="{BB962C8B-B14F-4D97-AF65-F5344CB8AC3E}">
        <p14:creationId xmlns:p14="http://schemas.microsoft.com/office/powerpoint/2010/main" val="792735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92E9A-3A03-EA46-8346-62E41673D1CA}"/>
              </a:ext>
            </a:extLst>
          </p:cNvPr>
          <p:cNvSpPr txBox="1"/>
          <p:nvPr/>
        </p:nvSpPr>
        <p:spPr>
          <a:xfrm>
            <a:off x="532264" y="1637732"/>
            <a:ext cx="9867332" cy="3847207"/>
          </a:xfrm>
          <a:prstGeom prst="rect">
            <a:avLst/>
          </a:prstGeom>
          <a:noFill/>
        </p:spPr>
        <p:txBody>
          <a:bodyPr wrap="square" rtlCol="0">
            <a:spAutoFit/>
          </a:bodyPr>
          <a:lstStyle/>
          <a:p>
            <a:pPr algn="ctr"/>
            <a:r>
              <a:rPr lang="en-US" sz="2400" dirty="0">
                <a:solidFill>
                  <a:srgbClr val="2B4398"/>
                </a:solidFill>
                <a:latin typeface="Arial" panose="020B0604020202020204" pitchFamily="34" charset="0"/>
              </a:rPr>
              <a:t>Proposed Qualifying VLM Boards</a:t>
            </a:r>
          </a:p>
          <a:p>
            <a:pPr algn="ctr"/>
            <a:endParaRPr lang="en-US" sz="2000" dirty="0">
              <a:solidFill>
                <a:srgbClr val="2B4398"/>
              </a:solidFill>
              <a:latin typeface="Arial" panose="020B0604020202020204" pitchFamily="34" charset="0"/>
            </a:endParaRPr>
          </a:p>
          <a:p>
            <a:r>
              <a:rPr lang="en-US" sz="2000" dirty="0">
                <a:solidFill>
                  <a:srgbClr val="2B4398"/>
                </a:solidFill>
                <a:latin typeface="Arial" panose="020B0604020202020204" pitchFamily="34" charset="0"/>
              </a:rPr>
              <a:t>American Board of Internal Medicine VLM Subspecialty Board Members	</a:t>
            </a:r>
          </a:p>
          <a:p>
            <a:r>
              <a:rPr lang="en-US" sz="2000" dirty="0">
                <a:solidFill>
                  <a:srgbClr val="2B4398"/>
                </a:solidFill>
                <a:latin typeface="Arial" panose="020B0604020202020204" pitchFamily="34" charset="0"/>
              </a:rPr>
              <a:t>American Board of Family Medicine VLM Subspecialty Board Members</a:t>
            </a:r>
          </a:p>
          <a:p>
            <a:r>
              <a:rPr lang="en-US" sz="2000" dirty="0">
                <a:solidFill>
                  <a:srgbClr val="2B4398"/>
                </a:solidFill>
                <a:latin typeface="Arial" panose="020B0604020202020204" pitchFamily="34" charset="0"/>
              </a:rPr>
              <a:t>American Board of Dermatology VLM Subspecialty Board Members</a:t>
            </a:r>
          </a:p>
          <a:p>
            <a:r>
              <a:rPr lang="en-US" sz="2000" dirty="0">
                <a:solidFill>
                  <a:srgbClr val="2B4398"/>
                </a:solidFill>
                <a:latin typeface="Arial" panose="020B0604020202020204" pitchFamily="34" charset="0"/>
              </a:rPr>
              <a:t>American Board of Emergency Medicine VLM Subspecialty Board Members</a:t>
            </a:r>
          </a:p>
          <a:p>
            <a:r>
              <a:rPr lang="en-US" sz="2000" dirty="0">
                <a:solidFill>
                  <a:srgbClr val="2B4398"/>
                </a:solidFill>
                <a:latin typeface="Arial" panose="020B0604020202020204" pitchFamily="34" charset="0"/>
              </a:rPr>
              <a:t>American Board of Obstetrics and Gynecology VLM Subspecialty Board Members</a:t>
            </a:r>
          </a:p>
          <a:p>
            <a:r>
              <a:rPr lang="en-US" sz="2000" dirty="0">
                <a:solidFill>
                  <a:srgbClr val="2B4398"/>
                </a:solidFill>
                <a:latin typeface="Arial" panose="020B0604020202020204" pitchFamily="34" charset="0"/>
              </a:rPr>
              <a:t>American Board of Anesthesiology VLM Subspecialty Board Members</a:t>
            </a:r>
          </a:p>
          <a:p>
            <a:pPr lvl="1"/>
            <a:endParaRPr lang="en-US" sz="2000" dirty="0">
              <a:solidFill>
                <a:srgbClr val="2B4398"/>
              </a:solidFill>
              <a:latin typeface="Arial" panose="020B0604020202020204" pitchFamily="34" charset="0"/>
            </a:endParaRPr>
          </a:p>
          <a:p>
            <a:pPr marL="914400" lvl="1" indent="-457200">
              <a:buFont typeface="+mj-lt"/>
              <a:buAutoNum type="arabicPeriod"/>
            </a:pPr>
            <a:r>
              <a:rPr lang="en-US" sz="2000" dirty="0">
                <a:solidFill>
                  <a:srgbClr val="2B4398"/>
                </a:solidFill>
                <a:latin typeface="Arial" panose="020B0604020202020204" pitchFamily="34" charset="0"/>
              </a:rPr>
              <a:t>Selection process at the discretion of each individual Board</a:t>
            </a:r>
          </a:p>
          <a:p>
            <a:endParaRPr lang="en-US" sz="2000" dirty="0">
              <a:solidFill>
                <a:srgbClr val="2B4398"/>
              </a:solidFill>
              <a:latin typeface="Arial" panose="020B0604020202020204" pitchFamily="34" charset="0"/>
            </a:endParaRPr>
          </a:p>
          <a:p>
            <a:endParaRPr lang="en-US" sz="2000" dirty="0">
              <a:solidFill>
                <a:srgbClr val="2B4398"/>
              </a:solidFill>
              <a:latin typeface="Arial" panose="020B0604020202020204" pitchFamily="34" charset="0"/>
            </a:endParaRPr>
          </a:p>
        </p:txBody>
      </p:sp>
      <p:sp>
        <p:nvSpPr>
          <p:cNvPr id="6" name="Title 1">
            <a:extLst>
              <a:ext uri="{FF2B5EF4-FFF2-40B4-BE49-F238E27FC236}">
                <a16:creationId xmlns:a16="http://schemas.microsoft.com/office/drawing/2014/main" id="{65A50EF4-912C-F540-9E74-9D6843D6D763}"/>
              </a:ext>
            </a:extLst>
          </p:cNvPr>
          <p:cNvSpPr>
            <a:spLocks noGrp="1"/>
          </p:cNvSpPr>
          <p:nvPr>
            <p:ph type="title"/>
          </p:nvPr>
        </p:nvSpPr>
        <p:spPr>
          <a:xfrm>
            <a:off x="532264" y="465172"/>
            <a:ext cx="8831618" cy="584671"/>
          </a:xfrm>
        </p:spPr>
        <p:txBody>
          <a:bodyPr>
            <a:normAutofit/>
          </a:bodyPr>
          <a:lstStyle/>
          <a:p>
            <a:pPr algn="ctr"/>
            <a:r>
              <a:rPr lang="en-US" sz="3200" dirty="0">
                <a:solidFill>
                  <a:srgbClr val="92D050"/>
                </a:solidFill>
              </a:rPr>
              <a:t>ABMS Co-Sponsorship Subspecialty Model</a:t>
            </a:r>
          </a:p>
        </p:txBody>
      </p:sp>
    </p:spTree>
    <p:extLst>
      <p:ext uri="{BB962C8B-B14F-4D97-AF65-F5344CB8AC3E}">
        <p14:creationId xmlns:p14="http://schemas.microsoft.com/office/powerpoint/2010/main" val="3150484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5A50EF4-912C-F540-9E74-9D6843D6D763}"/>
              </a:ext>
            </a:extLst>
          </p:cNvPr>
          <p:cNvSpPr>
            <a:spLocks noGrp="1"/>
          </p:cNvSpPr>
          <p:nvPr>
            <p:ph type="title"/>
          </p:nvPr>
        </p:nvSpPr>
        <p:spPr>
          <a:xfrm>
            <a:off x="677649" y="756330"/>
            <a:ext cx="8831618" cy="584671"/>
          </a:xfrm>
        </p:spPr>
        <p:txBody>
          <a:bodyPr>
            <a:normAutofit fontScale="90000"/>
          </a:bodyPr>
          <a:lstStyle/>
          <a:p>
            <a:pPr algn="ctr"/>
            <a:r>
              <a:rPr lang="en-US" sz="3200" b="1" dirty="0">
                <a:solidFill>
                  <a:srgbClr val="92D050"/>
                </a:solidFill>
              </a:rPr>
              <a:t>Comparisons Made Between ABMS and AOA Existing Models of Specialty Recognition</a:t>
            </a:r>
          </a:p>
        </p:txBody>
      </p:sp>
      <p:sp>
        <p:nvSpPr>
          <p:cNvPr id="3" name="TextBox 2">
            <a:extLst>
              <a:ext uri="{FF2B5EF4-FFF2-40B4-BE49-F238E27FC236}">
                <a16:creationId xmlns:a16="http://schemas.microsoft.com/office/drawing/2014/main" id="{C8B72D9D-AC5B-6746-A610-86C78F37BA3E}"/>
              </a:ext>
            </a:extLst>
          </p:cNvPr>
          <p:cNvSpPr txBox="1"/>
          <p:nvPr/>
        </p:nvSpPr>
        <p:spPr>
          <a:xfrm>
            <a:off x="1640540" y="3079377"/>
            <a:ext cx="7449671" cy="1815882"/>
          </a:xfrm>
          <a:prstGeom prst="rect">
            <a:avLst/>
          </a:prstGeom>
          <a:noFill/>
        </p:spPr>
        <p:txBody>
          <a:bodyPr wrap="square" rtlCol="0">
            <a:spAutoFit/>
          </a:bodyPr>
          <a:lstStyle/>
          <a:p>
            <a:r>
              <a:rPr lang="en-US" sz="2800" dirty="0">
                <a:solidFill>
                  <a:srgbClr val="2B4398"/>
                </a:solidFill>
                <a:latin typeface="Arial" panose="020B0604020202020204" pitchFamily="34" charset="0"/>
              </a:rPr>
              <a:t>In an attempt to better understand the various current ABMS options, and brainstorm about potential new options, we took a look at the AOA process.</a:t>
            </a:r>
          </a:p>
        </p:txBody>
      </p:sp>
    </p:spTree>
    <p:extLst>
      <p:ext uri="{BB962C8B-B14F-4D97-AF65-F5344CB8AC3E}">
        <p14:creationId xmlns:p14="http://schemas.microsoft.com/office/powerpoint/2010/main" val="34546193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B909-EA62-7342-841A-FD791CA66F05}"/>
              </a:ext>
            </a:extLst>
          </p:cNvPr>
          <p:cNvSpPr>
            <a:spLocks noGrp="1"/>
          </p:cNvSpPr>
          <p:nvPr>
            <p:ph type="title"/>
          </p:nvPr>
        </p:nvSpPr>
        <p:spPr>
          <a:xfrm>
            <a:off x="-229721" y="155575"/>
            <a:ext cx="9987870" cy="1316736"/>
          </a:xfrm>
        </p:spPr>
        <p:txBody>
          <a:bodyPr/>
          <a:lstStyle/>
          <a:p>
            <a:pPr algn="ctr"/>
            <a:r>
              <a:rPr lang="en-US" dirty="0">
                <a:solidFill>
                  <a:srgbClr val="2B4398"/>
                </a:solidFill>
              </a:rPr>
              <a:t>American Board of Medical Specialties (24)</a:t>
            </a:r>
          </a:p>
        </p:txBody>
      </p:sp>
      <p:graphicFrame>
        <p:nvGraphicFramePr>
          <p:cNvPr id="4" name="Content Placeholder 3">
            <a:extLst>
              <a:ext uri="{FF2B5EF4-FFF2-40B4-BE49-F238E27FC236}">
                <a16:creationId xmlns:a16="http://schemas.microsoft.com/office/drawing/2014/main" id="{985B988E-C917-4644-80BB-29213FDEAEEA}"/>
              </a:ext>
            </a:extLst>
          </p:cNvPr>
          <p:cNvGraphicFramePr>
            <a:graphicFrameLocks noGrp="1"/>
          </p:cNvGraphicFramePr>
          <p:nvPr>
            <p:ph idx="1"/>
          </p:nvPr>
        </p:nvGraphicFramePr>
        <p:xfrm>
          <a:off x="432204" y="944560"/>
          <a:ext cx="9489718" cy="5757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rame 2">
            <a:extLst>
              <a:ext uri="{FF2B5EF4-FFF2-40B4-BE49-F238E27FC236}">
                <a16:creationId xmlns:a16="http://schemas.microsoft.com/office/drawing/2014/main" id="{8877667B-02EF-D242-AC2E-BFF666636C70}"/>
              </a:ext>
            </a:extLst>
          </p:cNvPr>
          <p:cNvSpPr/>
          <p:nvPr/>
        </p:nvSpPr>
        <p:spPr>
          <a:xfrm>
            <a:off x="2001647" y="5948615"/>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5" name="Frame 4">
            <a:extLst>
              <a:ext uri="{FF2B5EF4-FFF2-40B4-BE49-F238E27FC236}">
                <a16:creationId xmlns:a16="http://schemas.microsoft.com/office/drawing/2014/main" id="{91ED4E9E-2E27-864F-BC78-2C637C2F2A0F}"/>
              </a:ext>
            </a:extLst>
          </p:cNvPr>
          <p:cNvSpPr/>
          <p:nvPr/>
        </p:nvSpPr>
        <p:spPr>
          <a:xfrm>
            <a:off x="0" y="2511426"/>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6" name="Frame 5">
            <a:extLst>
              <a:ext uri="{FF2B5EF4-FFF2-40B4-BE49-F238E27FC236}">
                <a16:creationId xmlns:a16="http://schemas.microsoft.com/office/drawing/2014/main" id="{216804F8-D096-D540-B7EF-52E556E76821}"/>
              </a:ext>
            </a:extLst>
          </p:cNvPr>
          <p:cNvSpPr/>
          <p:nvPr/>
        </p:nvSpPr>
        <p:spPr>
          <a:xfrm>
            <a:off x="0" y="3667262"/>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7" name="Frame 6">
            <a:extLst>
              <a:ext uri="{FF2B5EF4-FFF2-40B4-BE49-F238E27FC236}">
                <a16:creationId xmlns:a16="http://schemas.microsoft.com/office/drawing/2014/main" id="{F487B7EF-08F1-CC44-AC1A-0713B5FE891C}"/>
              </a:ext>
            </a:extLst>
          </p:cNvPr>
          <p:cNvSpPr/>
          <p:nvPr/>
        </p:nvSpPr>
        <p:spPr>
          <a:xfrm>
            <a:off x="0" y="4811127"/>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8" name="Frame 7">
            <a:extLst>
              <a:ext uri="{FF2B5EF4-FFF2-40B4-BE49-F238E27FC236}">
                <a16:creationId xmlns:a16="http://schemas.microsoft.com/office/drawing/2014/main" id="{047F47E8-9901-4244-9FB9-0A304DFB2602}"/>
              </a:ext>
            </a:extLst>
          </p:cNvPr>
          <p:cNvSpPr/>
          <p:nvPr/>
        </p:nvSpPr>
        <p:spPr>
          <a:xfrm>
            <a:off x="2001647" y="1331259"/>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9" name="Frame 8">
            <a:extLst>
              <a:ext uri="{FF2B5EF4-FFF2-40B4-BE49-F238E27FC236}">
                <a16:creationId xmlns:a16="http://schemas.microsoft.com/office/drawing/2014/main" id="{D1202C7E-7AAA-CF44-B24E-52CE2BA16D4C}"/>
              </a:ext>
            </a:extLst>
          </p:cNvPr>
          <p:cNvSpPr/>
          <p:nvPr/>
        </p:nvSpPr>
        <p:spPr>
          <a:xfrm>
            <a:off x="2001647" y="2511426"/>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0" name="Frame 9">
            <a:extLst>
              <a:ext uri="{FF2B5EF4-FFF2-40B4-BE49-F238E27FC236}">
                <a16:creationId xmlns:a16="http://schemas.microsoft.com/office/drawing/2014/main" id="{8FBC86FF-D637-864A-A309-7CA14F06D8A0}"/>
              </a:ext>
            </a:extLst>
          </p:cNvPr>
          <p:cNvSpPr/>
          <p:nvPr/>
        </p:nvSpPr>
        <p:spPr>
          <a:xfrm>
            <a:off x="2001647" y="3667262"/>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1" name="Frame 10">
            <a:extLst>
              <a:ext uri="{FF2B5EF4-FFF2-40B4-BE49-F238E27FC236}">
                <a16:creationId xmlns:a16="http://schemas.microsoft.com/office/drawing/2014/main" id="{3981B2BC-43B5-6B4E-834F-F33B70F242A4}"/>
              </a:ext>
            </a:extLst>
          </p:cNvPr>
          <p:cNvSpPr/>
          <p:nvPr/>
        </p:nvSpPr>
        <p:spPr>
          <a:xfrm>
            <a:off x="2001647" y="4785914"/>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2" name="Frame 11">
            <a:extLst>
              <a:ext uri="{FF2B5EF4-FFF2-40B4-BE49-F238E27FC236}">
                <a16:creationId xmlns:a16="http://schemas.microsoft.com/office/drawing/2014/main" id="{50A96797-3105-FE44-A9C9-5AC47F16FEEB}"/>
              </a:ext>
            </a:extLst>
          </p:cNvPr>
          <p:cNvSpPr/>
          <p:nvPr/>
        </p:nvSpPr>
        <p:spPr>
          <a:xfrm>
            <a:off x="0" y="1362172"/>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3" name="Frame 12">
            <a:extLst>
              <a:ext uri="{FF2B5EF4-FFF2-40B4-BE49-F238E27FC236}">
                <a16:creationId xmlns:a16="http://schemas.microsoft.com/office/drawing/2014/main" id="{4305C0DE-A0E8-1D41-9E92-663FC12F24C8}"/>
              </a:ext>
            </a:extLst>
          </p:cNvPr>
          <p:cNvSpPr/>
          <p:nvPr/>
        </p:nvSpPr>
        <p:spPr>
          <a:xfrm>
            <a:off x="4003294" y="1362172"/>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4" name="Frame 13">
            <a:extLst>
              <a:ext uri="{FF2B5EF4-FFF2-40B4-BE49-F238E27FC236}">
                <a16:creationId xmlns:a16="http://schemas.microsoft.com/office/drawing/2014/main" id="{4D1448F7-AE03-0445-9668-740377366241}"/>
              </a:ext>
            </a:extLst>
          </p:cNvPr>
          <p:cNvSpPr/>
          <p:nvPr/>
        </p:nvSpPr>
        <p:spPr>
          <a:xfrm>
            <a:off x="6004941" y="1331259"/>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5" name="Frame 14">
            <a:extLst>
              <a:ext uri="{FF2B5EF4-FFF2-40B4-BE49-F238E27FC236}">
                <a16:creationId xmlns:a16="http://schemas.microsoft.com/office/drawing/2014/main" id="{F536013F-A4C7-524A-AB56-490158C0CF4D}"/>
              </a:ext>
            </a:extLst>
          </p:cNvPr>
          <p:cNvSpPr/>
          <p:nvPr/>
        </p:nvSpPr>
        <p:spPr>
          <a:xfrm>
            <a:off x="8006588" y="1331259"/>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6" name="Frame 15">
            <a:extLst>
              <a:ext uri="{FF2B5EF4-FFF2-40B4-BE49-F238E27FC236}">
                <a16:creationId xmlns:a16="http://schemas.microsoft.com/office/drawing/2014/main" id="{B76CE682-9313-1649-B7EA-6C4A3B5BCF31}"/>
              </a:ext>
            </a:extLst>
          </p:cNvPr>
          <p:cNvSpPr/>
          <p:nvPr/>
        </p:nvSpPr>
        <p:spPr>
          <a:xfrm>
            <a:off x="4003294" y="2500597"/>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7" name="Frame 16">
            <a:extLst>
              <a:ext uri="{FF2B5EF4-FFF2-40B4-BE49-F238E27FC236}">
                <a16:creationId xmlns:a16="http://schemas.microsoft.com/office/drawing/2014/main" id="{C6C83473-CA4C-B840-A303-328AA2059C77}"/>
              </a:ext>
            </a:extLst>
          </p:cNvPr>
          <p:cNvSpPr/>
          <p:nvPr/>
        </p:nvSpPr>
        <p:spPr>
          <a:xfrm>
            <a:off x="6004941" y="2527965"/>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8" name="Frame 17">
            <a:extLst>
              <a:ext uri="{FF2B5EF4-FFF2-40B4-BE49-F238E27FC236}">
                <a16:creationId xmlns:a16="http://schemas.microsoft.com/office/drawing/2014/main" id="{8A96AE3C-033C-C346-ADCA-5B77CC339115}"/>
              </a:ext>
            </a:extLst>
          </p:cNvPr>
          <p:cNvSpPr/>
          <p:nvPr/>
        </p:nvSpPr>
        <p:spPr>
          <a:xfrm>
            <a:off x="8006588" y="2527965"/>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9" name="Frame 18">
            <a:extLst>
              <a:ext uri="{FF2B5EF4-FFF2-40B4-BE49-F238E27FC236}">
                <a16:creationId xmlns:a16="http://schemas.microsoft.com/office/drawing/2014/main" id="{6DF781F7-99D5-5A44-963A-621BEBB23F7C}"/>
              </a:ext>
            </a:extLst>
          </p:cNvPr>
          <p:cNvSpPr/>
          <p:nvPr/>
        </p:nvSpPr>
        <p:spPr>
          <a:xfrm>
            <a:off x="8006588" y="3629539"/>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0" name="Frame 19">
            <a:extLst>
              <a:ext uri="{FF2B5EF4-FFF2-40B4-BE49-F238E27FC236}">
                <a16:creationId xmlns:a16="http://schemas.microsoft.com/office/drawing/2014/main" id="{0C3A3BC4-72AE-FB44-8BAB-2CB4DE8C261A}"/>
              </a:ext>
            </a:extLst>
          </p:cNvPr>
          <p:cNvSpPr/>
          <p:nvPr/>
        </p:nvSpPr>
        <p:spPr>
          <a:xfrm>
            <a:off x="4003294" y="3639022"/>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1" name="Frame 20">
            <a:extLst>
              <a:ext uri="{FF2B5EF4-FFF2-40B4-BE49-F238E27FC236}">
                <a16:creationId xmlns:a16="http://schemas.microsoft.com/office/drawing/2014/main" id="{42826127-5C21-E04F-9481-A3EB0EE73949}"/>
              </a:ext>
            </a:extLst>
          </p:cNvPr>
          <p:cNvSpPr/>
          <p:nvPr/>
        </p:nvSpPr>
        <p:spPr>
          <a:xfrm>
            <a:off x="6004023" y="3690666"/>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2" name="Frame 21">
            <a:extLst>
              <a:ext uri="{FF2B5EF4-FFF2-40B4-BE49-F238E27FC236}">
                <a16:creationId xmlns:a16="http://schemas.microsoft.com/office/drawing/2014/main" id="{B0DD52E8-E0C3-2647-ACCF-4B548B075B70}"/>
              </a:ext>
            </a:extLst>
          </p:cNvPr>
          <p:cNvSpPr/>
          <p:nvPr/>
        </p:nvSpPr>
        <p:spPr>
          <a:xfrm>
            <a:off x="4003294" y="4785914"/>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3" name="Frame 22">
            <a:extLst>
              <a:ext uri="{FF2B5EF4-FFF2-40B4-BE49-F238E27FC236}">
                <a16:creationId xmlns:a16="http://schemas.microsoft.com/office/drawing/2014/main" id="{C89D8651-80A6-1A48-8CE3-923814C62176}"/>
              </a:ext>
            </a:extLst>
          </p:cNvPr>
          <p:cNvSpPr/>
          <p:nvPr/>
        </p:nvSpPr>
        <p:spPr>
          <a:xfrm>
            <a:off x="6004023" y="4746320"/>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4" name="Frame 23">
            <a:extLst>
              <a:ext uri="{FF2B5EF4-FFF2-40B4-BE49-F238E27FC236}">
                <a16:creationId xmlns:a16="http://schemas.microsoft.com/office/drawing/2014/main" id="{D7D04D62-FD35-2B4C-914E-071A6F8CD767}"/>
              </a:ext>
            </a:extLst>
          </p:cNvPr>
          <p:cNvSpPr/>
          <p:nvPr/>
        </p:nvSpPr>
        <p:spPr>
          <a:xfrm>
            <a:off x="0" y="5970842"/>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5" name="Frame 24">
            <a:extLst>
              <a:ext uri="{FF2B5EF4-FFF2-40B4-BE49-F238E27FC236}">
                <a16:creationId xmlns:a16="http://schemas.microsoft.com/office/drawing/2014/main" id="{6B2117F5-C370-564D-B9DC-033ECA79812C}"/>
              </a:ext>
            </a:extLst>
          </p:cNvPr>
          <p:cNvSpPr/>
          <p:nvPr/>
        </p:nvSpPr>
        <p:spPr>
          <a:xfrm>
            <a:off x="4003294" y="5948615"/>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6" name="Frame 25">
            <a:extLst>
              <a:ext uri="{FF2B5EF4-FFF2-40B4-BE49-F238E27FC236}">
                <a16:creationId xmlns:a16="http://schemas.microsoft.com/office/drawing/2014/main" id="{4253629F-7A0A-1649-B1CE-911A5983FC09}"/>
              </a:ext>
            </a:extLst>
          </p:cNvPr>
          <p:cNvSpPr/>
          <p:nvPr/>
        </p:nvSpPr>
        <p:spPr>
          <a:xfrm>
            <a:off x="6004023" y="5948615"/>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7" name="Frame 26">
            <a:extLst>
              <a:ext uri="{FF2B5EF4-FFF2-40B4-BE49-F238E27FC236}">
                <a16:creationId xmlns:a16="http://schemas.microsoft.com/office/drawing/2014/main" id="{B64D0837-3F50-A74D-A279-8BCC479D72A3}"/>
              </a:ext>
            </a:extLst>
          </p:cNvPr>
          <p:cNvSpPr/>
          <p:nvPr/>
        </p:nvSpPr>
        <p:spPr>
          <a:xfrm>
            <a:off x="8017709" y="4731113"/>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Tree>
    <p:extLst>
      <p:ext uri="{BB962C8B-B14F-4D97-AF65-F5344CB8AC3E}">
        <p14:creationId xmlns:p14="http://schemas.microsoft.com/office/powerpoint/2010/main" val="776593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B909-EA62-7342-841A-FD791CA66F05}"/>
              </a:ext>
            </a:extLst>
          </p:cNvPr>
          <p:cNvSpPr>
            <a:spLocks noGrp="1"/>
          </p:cNvSpPr>
          <p:nvPr>
            <p:ph type="title"/>
          </p:nvPr>
        </p:nvSpPr>
        <p:spPr>
          <a:xfrm>
            <a:off x="0" y="32377"/>
            <a:ext cx="9987870" cy="1316736"/>
          </a:xfrm>
        </p:spPr>
        <p:txBody>
          <a:bodyPr>
            <a:normAutofit/>
          </a:bodyPr>
          <a:lstStyle/>
          <a:p>
            <a:pPr algn="ctr"/>
            <a:r>
              <a:rPr lang="en-US" sz="3200" dirty="0">
                <a:solidFill>
                  <a:srgbClr val="2B4398"/>
                </a:solidFill>
              </a:rPr>
              <a:t>AOA Board of Medical Specialties (18)</a:t>
            </a:r>
          </a:p>
        </p:txBody>
      </p:sp>
      <p:graphicFrame>
        <p:nvGraphicFramePr>
          <p:cNvPr id="4" name="Content Placeholder 3">
            <a:extLst>
              <a:ext uri="{FF2B5EF4-FFF2-40B4-BE49-F238E27FC236}">
                <a16:creationId xmlns:a16="http://schemas.microsoft.com/office/drawing/2014/main" id="{985B988E-C917-4644-80BB-29213FDEAEEA}"/>
              </a:ext>
            </a:extLst>
          </p:cNvPr>
          <p:cNvGraphicFramePr>
            <a:graphicFrameLocks noGrp="1"/>
          </p:cNvGraphicFramePr>
          <p:nvPr>
            <p:ph idx="1"/>
            <p:extLst>
              <p:ext uri="{D42A27DB-BD31-4B8C-83A1-F6EECF244321}">
                <p14:modId xmlns:p14="http://schemas.microsoft.com/office/powerpoint/2010/main" val="1737267437"/>
              </p:ext>
            </p:extLst>
          </p:nvPr>
        </p:nvGraphicFramePr>
        <p:xfrm>
          <a:off x="432204" y="944560"/>
          <a:ext cx="9489718" cy="5757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rame 2">
            <a:extLst>
              <a:ext uri="{FF2B5EF4-FFF2-40B4-BE49-F238E27FC236}">
                <a16:creationId xmlns:a16="http://schemas.microsoft.com/office/drawing/2014/main" id="{8877667B-02EF-D242-AC2E-BFF666636C70}"/>
              </a:ext>
            </a:extLst>
          </p:cNvPr>
          <p:cNvSpPr/>
          <p:nvPr/>
        </p:nvSpPr>
        <p:spPr>
          <a:xfrm>
            <a:off x="2898108" y="6111538"/>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5" name="Frame 4">
            <a:extLst>
              <a:ext uri="{FF2B5EF4-FFF2-40B4-BE49-F238E27FC236}">
                <a16:creationId xmlns:a16="http://schemas.microsoft.com/office/drawing/2014/main" id="{91ED4E9E-2E27-864F-BC78-2C637C2F2A0F}"/>
              </a:ext>
            </a:extLst>
          </p:cNvPr>
          <p:cNvSpPr/>
          <p:nvPr/>
        </p:nvSpPr>
        <p:spPr>
          <a:xfrm>
            <a:off x="659795" y="2451044"/>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6" name="Frame 5">
            <a:extLst>
              <a:ext uri="{FF2B5EF4-FFF2-40B4-BE49-F238E27FC236}">
                <a16:creationId xmlns:a16="http://schemas.microsoft.com/office/drawing/2014/main" id="{216804F8-D096-D540-B7EF-52E556E76821}"/>
              </a:ext>
            </a:extLst>
          </p:cNvPr>
          <p:cNvSpPr/>
          <p:nvPr/>
        </p:nvSpPr>
        <p:spPr>
          <a:xfrm>
            <a:off x="659795" y="3652053"/>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7" name="Frame 6">
            <a:extLst>
              <a:ext uri="{FF2B5EF4-FFF2-40B4-BE49-F238E27FC236}">
                <a16:creationId xmlns:a16="http://schemas.microsoft.com/office/drawing/2014/main" id="{F487B7EF-08F1-CC44-AC1A-0713B5FE891C}"/>
              </a:ext>
            </a:extLst>
          </p:cNvPr>
          <p:cNvSpPr/>
          <p:nvPr/>
        </p:nvSpPr>
        <p:spPr>
          <a:xfrm>
            <a:off x="652553" y="4800313"/>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8" name="Frame 7">
            <a:extLst>
              <a:ext uri="{FF2B5EF4-FFF2-40B4-BE49-F238E27FC236}">
                <a16:creationId xmlns:a16="http://schemas.microsoft.com/office/drawing/2014/main" id="{047F47E8-9901-4244-9FB9-0A304DFB2602}"/>
              </a:ext>
            </a:extLst>
          </p:cNvPr>
          <p:cNvSpPr/>
          <p:nvPr/>
        </p:nvSpPr>
        <p:spPr>
          <a:xfrm>
            <a:off x="2898108" y="1183031"/>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9" name="Frame 8">
            <a:extLst>
              <a:ext uri="{FF2B5EF4-FFF2-40B4-BE49-F238E27FC236}">
                <a16:creationId xmlns:a16="http://schemas.microsoft.com/office/drawing/2014/main" id="{D1202C7E-7AAA-CF44-B24E-52CE2BA16D4C}"/>
              </a:ext>
            </a:extLst>
          </p:cNvPr>
          <p:cNvSpPr/>
          <p:nvPr/>
        </p:nvSpPr>
        <p:spPr>
          <a:xfrm>
            <a:off x="2861683" y="2443205"/>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0" name="Frame 9">
            <a:extLst>
              <a:ext uri="{FF2B5EF4-FFF2-40B4-BE49-F238E27FC236}">
                <a16:creationId xmlns:a16="http://schemas.microsoft.com/office/drawing/2014/main" id="{8FBC86FF-D637-864A-A309-7CA14F06D8A0}"/>
              </a:ext>
            </a:extLst>
          </p:cNvPr>
          <p:cNvSpPr/>
          <p:nvPr/>
        </p:nvSpPr>
        <p:spPr>
          <a:xfrm>
            <a:off x="2861683" y="3636634"/>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1" name="Frame 10">
            <a:extLst>
              <a:ext uri="{FF2B5EF4-FFF2-40B4-BE49-F238E27FC236}">
                <a16:creationId xmlns:a16="http://schemas.microsoft.com/office/drawing/2014/main" id="{3981B2BC-43B5-6B4E-834F-F33B70F242A4}"/>
              </a:ext>
            </a:extLst>
          </p:cNvPr>
          <p:cNvSpPr/>
          <p:nvPr/>
        </p:nvSpPr>
        <p:spPr>
          <a:xfrm>
            <a:off x="2941049" y="4851364"/>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2" name="Frame 11">
            <a:extLst>
              <a:ext uri="{FF2B5EF4-FFF2-40B4-BE49-F238E27FC236}">
                <a16:creationId xmlns:a16="http://schemas.microsoft.com/office/drawing/2014/main" id="{50A96797-3105-FE44-A9C9-5AC47F16FEEB}"/>
              </a:ext>
            </a:extLst>
          </p:cNvPr>
          <p:cNvSpPr/>
          <p:nvPr/>
        </p:nvSpPr>
        <p:spPr>
          <a:xfrm>
            <a:off x="680070" y="1170314"/>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3" name="Frame 12">
            <a:extLst>
              <a:ext uri="{FF2B5EF4-FFF2-40B4-BE49-F238E27FC236}">
                <a16:creationId xmlns:a16="http://schemas.microsoft.com/office/drawing/2014/main" id="{4305C0DE-A0E8-1D41-9E92-663FC12F24C8}"/>
              </a:ext>
            </a:extLst>
          </p:cNvPr>
          <p:cNvSpPr/>
          <p:nvPr/>
        </p:nvSpPr>
        <p:spPr>
          <a:xfrm>
            <a:off x="7030804" y="1165187"/>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6" name="Frame 15">
            <a:extLst>
              <a:ext uri="{FF2B5EF4-FFF2-40B4-BE49-F238E27FC236}">
                <a16:creationId xmlns:a16="http://schemas.microsoft.com/office/drawing/2014/main" id="{B76CE682-9313-1649-B7EA-6C4A3B5BCF31}"/>
              </a:ext>
            </a:extLst>
          </p:cNvPr>
          <p:cNvSpPr/>
          <p:nvPr/>
        </p:nvSpPr>
        <p:spPr>
          <a:xfrm>
            <a:off x="7030804" y="2425890"/>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0" name="Frame 19">
            <a:extLst>
              <a:ext uri="{FF2B5EF4-FFF2-40B4-BE49-F238E27FC236}">
                <a16:creationId xmlns:a16="http://schemas.microsoft.com/office/drawing/2014/main" id="{0C3A3BC4-72AE-FB44-8BAB-2CB4DE8C261A}"/>
              </a:ext>
            </a:extLst>
          </p:cNvPr>
          <p:cNvSpPr/>
          <p:nvPr/>
        </p:nvSpPr>
        <p:spPr>
          <a:xfrm>
            <a:off x="7010260" y="3636634"/>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2" name="Frame 21">
            <a:extLst>
              <a:ext uri="{FF2B5EF4-FFF2-40B4-BE49-F238E27FC236}">
                <a16:creationId xmlns:a16="http://schemas.microsoft.com/office/drawing/2014/main" id="{B0DD52E8-E0C3-2647-ACCF-4B548B075B70}"/>
              </a:ext>
            </a:extLst>
          </p:cNvPr>
          <p:cNvSpPr/>
          <p:nvPr/>
        </p:nvSpPr>
        <p:spPr>
          <a:xfrm>
            <a:off x="7010260" y="4851364"/>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3" name="Frame 22">
            <a:extLst>
              <a:ext uri="{FF2B5EF4-FFF2-40B4-BE49-F238E27FC236}">
                <a16:creationId xmlns:a16="http://schemas.microsoft.com/office/drawing/2014/main" id="{C89D8651-80A6-1A48-8CE3-923814C62176}"/>
              </a:ext>
            </a:extLst>
          </p:cNvPr>
          <p:cNvSpPr/>
          <p:nvPr/>
        </p:nvSpPr>
        <p:spPr>
          <a:xfrm>
            <a:off x="9280528" y="4869041"/>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4" name="Frame 23">
            <a:extLst>
              <a:ext uri="{FF2B5EF4-FFF2-40B4-BE49-F238E27FC236}">
                <a16:creationId xmlns:a16="http://schemas.microsoft.com/office/drawing/2014/main" id="{D7D04D62-FD35-2B4C-914E-071A6F8CD767}"/>
              </a:ext>
            </a:extLst>
          </p:cNvPr>
          <p:cNvSpPr/>
          <p:nvPr/>
        </p:nvSpPr>
        <p:spPr>
          <a:xfrm>
            <a:off x="659795" y="6048038"/>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5" name="Frame 24">
            <a:extLst>
              <a:ext uri="{FF2B5EF4-FFF2-40B4-BE49-F238E27FC236}">
                <a16:creationId xmlns:a16="http://schemas.microsoft.com/office/drawing/2014/main" id="{6B2117F5-C370-564D-B9DC-033ECA79812C}"/>
              </a:ext>
            </a:extLst>
          </p:cNvPr>
          <p:cNvSpPr/>
          <p:nvPr/>
        </p:nvSpPr>
        <p:spPr>
          <a:xfrm>
            <a:off x="7030804" y="6193684"/>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6" name="Frame 25">
            <a:extLst>
              <a:ext uri="{FF2B5EF4-FFF2-40B4-BE49-F238E27FC236}">
                <a16:creationId xmlns:a16="http://schemas.microsoft.com/office/drawing/2014/main" id="{4253629F-7A0A-1649-B1CE-911A5983FC09}"/>
              </a:ext>
            </a:extLst>
          </p:cNvPr>
          <p:cNvSpPr/>
          <p:nvPr/>
        </p:nvSpPr>
        <p:spPr>
          <a:xfrm>
            <a:off x="9280528" y="6030951"/>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4" name="TextBox 13">
            <a:extLst>
              <a:ext uri="{FF2B5EF4-FFF2-40B4-BE49-F238E27FC236}">
                <a16:creationId xmlns:a16="http://schemas.microsoft.com/office/drawing/2014/main" id="{B125DC5C-D096-5841-A4A8-B1C8D4405AAE}"/>
              </a:ext>
            </a:extLst>
          </p:cNvPr>
          <p:cNvSpPr txBox="1"/>
          <p:nvPr/>
        </p:nvSpPr>
        <p:spPr>
          <a:xfrm>
            <a:off x="2941049" y="559604"/>
            <a:ext cx="3768994" cy="338554"/>
          </a:xfrm>
          <a:prstGeom prst="rect">
            <a:avLst/>
          </a:prstGeom>
          <a:noFill/>
        </p:spPr>
        <p:txBody>
          <a:bodyPr wrap="square" rtlCol="0">
            <a:spAutoFit/>
          </a:bodyPr>
          <a:lstStyle/>
          <a:p>
            <a:r>
              <a:rPr lang="en-US" sz="1600" dirty="0">
                <a:solidFill>
                  <a:srgbClr val="2B4398"/>
                </a:solidFill>
                <a:latin typeface="Arial" panose="020B0604020202020204" pitchFamily="34" charset="0"/>
              </a:rPr>
              <a:t>https://</a:t>
            </a:r>
            <a:r>
              <a:rPr lang="en-US" sz="1600" dirty="0" err="1">
                <a:solidFill>
                  <a:srgbClr val="2B4398"/>
                </a:solidFill>
                <a:latin typeface="Arial" panose="020B0604020202020204" pitchFamily="34" charset="0"/>
              </a:rPr>
              <a:t>certification.osteopathic.org</a:t>
            </a:r>
            <a:endParaRPr lang="en-US" sz="1600" dirty="0">
              <a:solidFill>
                <a:srgbClr val="2B4398"/>
              </a:solidFill>
              <a:latin typeface="Arial" panose="020B0604020202020204" pitchFamily="34" charset="0"/>
            </a:endParaRPr>
          </a:p>
        </p:txBody>
      </p:sp>
      <p:sp>
        <p:nvSpPr>
          <p:cNvPr id="27" name="Frame 26">
            <a:extLst>
              <a:ext uri="{FF2B5EF4-FFF2-40B4-BE49-F238E27FC236}">
                <a16:creationId xmlns:a16="http://schemas.microsoft.com/office/drawing/2014/main" id="{5E5F20BC-B436-E940-A994-E9B696E5073F}"/>
              </a:ext>
            </a:extLst>
          </p:cNvPr>
          <p:cNvSpPr/>
          <p:nvPr/>
        </p:nvSpPr>
        <p:spPr>
          <a:xfrm>
            <a:off x="9267037" y="3652053"/>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Tree>
    <p:extLst>
      <p:ext uri="{BB962C8B-B14F-4D97-AF65-F5344CB8AC3E}">
        <p14:creationId xmlns:p14="http://schemas.microsoft.com/office/powerpoint/2010/main" val="11053900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B909-EA62-7342-841A-FD791CA66F05}"/>
              </a:ext>
            </a:extLst>
          </p:cNvPr>
          <p:cNvSpPr>
            <a:spLocks noGrp="1"/>
          </p:cNvSpPr>
          <p:nvPr>
            <p:ph type="title"/>
          </p:nvPr>
        </p:nvSpPr>
        <p:spPr>
          <a:xfrm>
            <a:off x="-229721" y="155575"/>
            <a:ext cx="9987870" cy="1316736"/>
          </a:xfrm>
        </p:spPr>
        <p:txBody>
          <a:bodyPr/>
          <a:lstStyle/>
          <a:p>
            <a:pPr algn="ctr"/>
            <a:r>
              <a:rPr lang="en-US" dirty="0">
                <a:solidFill>
                  <a:srgbClr val="2B4398"/>
                </a:solidFill>
              </a:rPr>
              <a:t>AOA </a:t>
            </a:r>
            <a:r>
              <a:rPr lang="en-US" dirty="0">
                <a:solidFill>
                  <a:srgbClr val="FF0000"/>
                </a:solidFill>
              </a:rPr>
              <a:t>Conjoint</a:t>
            </a:r>
            <a:r>
              <a:rPr lang="en-US" dirty="0">
                <a:solidFill>
                  <a:srgbClr val="2B4398"/>
                </a:solidFill>
              </a:rPr>
              <a:t> Examination Committees (9)</a:t>
            </a:r>
          </a:p>
        </p:txBody>
      </p:sp>
      <p:graphicFrame>
        <p:nvGraphicFramePr>
          <p:cNvPr id="4" name="Content Placeholder 3">
            <a:extLst>
              <a:ext uri="{FF2B5EF4-FFF2-40B4-BE49-F238E27FC236}">
                <a16:creationId xmlns:a16="http://schemas.microsoft.com/office/drawing/2014/main" id="{985B988E-C917-4644-80BB-29213FDEAEEA}"/>
              </a:ext>
            </a:extLst>
          </p:cNvPr>
          <p:cNvGraphicFramePr>
            <a:graphicFrameLocks noGrp="1"/>
          </p:cNvGraphicFramePr>
          <p:nvPr>
            <p:ph idx="1"/>
            <p:extLst>
              <p:ext uri="{D42A27DB-BD31-4B8C-83A1-F6EECF244321}">
                <p14:modId xmlns:p14="http://schemas.microsoft.com/office/powerpoint/2010/main" val="3784866674"/>
              </p:ext>
            </p:extLst>
          </p:nvPr>
        </p:nvGraphicFramePr>
        <p:xfrm>
          <a:off x="432203" y="944560"/>
          <a:ext cx="11065031" cy="5757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rame 2">
            <a:extLst>
              <a:ext uri="{FF2B5EF4-FFF2-40B4-BE49-F238E27FC236}">
                <a16:creationId xmlns:a16="http://schemas.microsoft.com/office/drawing/2014/main" id="{8877667B-02EF-D242-AC2E-BFF666636C70}"/>
              </a:ext>
            </a:extLst>
          </p:cNvPr>
          <p:cNvSpPr/>
          <p:nvPr/>
        </p:nvSpPr>
        <p:spPr>
          <a:xfrm>
            <a:off x="3082431" y="5949237"/>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5" name="Frame 4">
            <a:extLst>
              <a:ext uri="{FF2B5EF4-FFF2-40B4-BE49-F238E27FC236}">
                <a16:creationId xmlns:a16="http://schemas.microsoft.com/office/drawing/2014/main" id="{91ED4E9E-2E27-864F-BC78-2C637C2F2A0F}"/>
              </a:ext>
            </a:extLst>
          </p:cNvPr>
          <p:cNvSpPr/>
          <p:nvPr/>
        </p:nvSpPr>
        <p:spPr>
          <a:xfrm>
            <a:off x="432204" y="2802078"/>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6" name="Frame 5">
            <a:extLst>
              <a:ext uri="{FF2B5EF4-FFF2-40B4-BE49-F238E27FC236}">
                <a16:creationId xmlns:a16="http://schemas.microsoft.com/office/drawing/2014/main" id="{216804F8-D096-D540-B7EF-52E556E76821}"/>
              </a:ext>
            </a:extLst>
          </p:cNvPr>
          <p:cNvSpPr/>
          <p:nvPr/>
        </p:nvSpPr>
        <p:spPr>
          <a:xfrm>
            <a:off x="432204" y="4285338"/>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8" name="Frame 7">
            <a:extLst>
              <a:ext uri="{FF2B5EF4-FFF2-40B4-BE49-F238E27FC236}">
                <a16:creationId xmlns:a16="http://schemas.microsoft.com/office/drawing/2014/main" id="{047F47E8-9901-4244-9FB9-0A304DFB2602}"/>
              </a:ext>
            </a:extLst>
          </p:cNvPr>
          <p:cNvSpPr/>
          <p:nvPr/>
        </p:nvSpPr>
        <p:spPr>
          <a:xfrm>
            <a:off x="3298533" y="1221186"/>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9" name="Frame 8">
            <a:extLst>
              <a:ext uri="{FF2B5EF4-FFF2-40B4-BE49-F238E27FC236}">
                <a16:creationId xmlns:a16="http://schemas.microsoft.com/office/drawing/2014/main" id="{D1202C7E-7AAA-CF44-B24E-52CE2BA16D4C}"/>
              </a:ext>
            </a:extLst>
          </p:cNvPr>
          <p:cNvSpPr/>
          <p:nvPr/>
        </p:nvSpPr>
        <p:spPr>
          <a:xfrm>
            <a:off x="3298533" y="2898523"/>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0" name="Frame 9">
            <a:extLst>
              <a:ext uri="{FF2B5EF4-FFF2-40B4-BE49-F238E27FC236}">
                <a16:creationId xmlns:a16="http://schemas.microsoft.com/office/drawing/2014/main" id="{8FBC86FF-D637-864A-A309-7CA14F06D8A0}"/>
              </a:ext>
            </a:extLst>
          </p:cNvPr>
          <p:cNvSpPr/>
          <p:nvPr/>
        </p:nvSpPr>
        <p:spPr>
          <a:xfrm>
            <a:off x="3330053" y="4423880"/>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2" name="Frame 11">
            <a:extLst>
              <a:ext uri="{FF2B5EF4-FFF2-40B4-BE49-F238E27FC236}">
                <a16:creationId xmlns:a16="http://schemas.microsoft.com/office/drawing/2014/main" id="{50A96797-3105-FE44-A9C9-5AC47F16FEEB}"/>
              </a:ext>
            </a:extLst>
          </p:cNvPr>
          <p:cNvSpPr/>
          <p:nvPr/>
        </p:nvSpPr>
        <p:spPr>
          <a:xfrm>
            <a:off x="432204" y="1187730"/>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3" name="Frame 12">
            <a:extLst>
              <a:ext uri="{FF2B5EF4-FFF2-40B4-BE49-F238E27FC236}">
                <a16:creationId xmlns:a16="http://schemas.microsoft.com/office/drawing/2014/main" id="{4305C0DE-A0E8-1D41-9E92-663FC12F24C8}"/>
              </a:ext>
            </a:extLst>
          </p:cNvPr>
          <p:cNvSpPr/>
          <p:nvPr/>
        </p:nvSpPr>
        <p:spPr>
          <a:xfrm>
            <a:off x="7451457" y="1346749"/>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4" name="Frame 23">
            <a:extLst>
              <a:ext uri="{FF2B5EF4-FFF2-40B4-BE49-F238E27FC236}">
                <a16:creationId xmlns:a16="http://schemas.microsoft.com/office/drawing/2014/main" id="{D7D04D62-FD35-2B4C-914E-071A6F8CD767}"/>
              </a:ext>
            </a:extLst>
          </p:cNvPr>
          <p:cNvSpPr/>
          <p:nvPr/>
        </p:nvSpPr>
        <p:spPr>
          <a:xfrm>
            <a:off x="439224" y="5913440"/>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8" name="TextBox 27">
            <a:extLst>
              <a:ext uri="{FF2B5EF4-FFF2-40B4-BE49-F238E27FC236}">
                <a16:creationId xmlns:a16="http://schemas.microsoft.com/office/drawing/2014/main" id="{8A89A675-82F8-3048-9310-3DBED0DE33AF}"/>
              </a:ext>
            </a:extLst>
          </p:cNvPr>
          <p:cNvSpPr txBox="1"/>
          <p:nvPr/>
        </p:nvSpPr>
        <p:spPr>
          <a:xfrm>
            <a:off x="6660107" y="4148919"/>
            <a:ext cx="3220872"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B4398"/>
                </a:solidFill>
                <a:latin typeface="Arial" panose="020B0604020202020204" pitchFamily="34" charset="0"/>
              </a:rPr>
              <a:t>Existing AOA Conjoint Examination Committees have 2-6 participating boards on each committee</a:t>
            </a:r>
          </a:p>
          <a:p>
            <a:pPr marL="285750" indent="-285750">
              <a:buFont typeface="Arial" panose="020B0604020202020204" pitchFamily="34" charset="0"/>
              <a:buChar char="•"/>
            </a:pPr>
            <a:endParaRPr lang="en-US" dirty="0">
              <a:solidFill>
                <a:srgbClr val="2B4398"/>
              </a:solidFill>
              <a:latin typeface="Arial" panose="020B0604020202020204" pitchFamily="34" charset="0"/>
            </a:endParaRPr>
          </a:p>
          <a:p>
            <a:pPr marL="285750" indent="-285750">
              <a:buFont typeface="Arial" panose="020B0604020202020204" pitchFamily="34" charset="0"/>
              <a:buChar char="•"/>
            </a:pPr>
            <a:r>
              <a:rPr lang="en-US" dirty="0">
                <a:solidFill>
                  <a:srgbClr val="2B4398"/>
                </a:solidFill>
                <a:latin typeface="Arial" panose="020B0604020202020204" pitchFamily="34" charset="0"/>
              </a:rPr>
              <a:t>When added to the other 18 primary boards, there are a total of </a:t>
            </a:r>
            <a:r>
              <a:rPr lang="en-US" dirty="0">
                <a:solidFill>
                  <a:srgbClr val="FF0000"/>
                </a:solidFill>
                <a:latin typeface="Arial" panose="020B0604020202020204" pitchFamily="34" charset="0"/>
              </a:rPr>
              <a:t>28 AOA specialties</a:t>
            </a:r>
          </a:p>
        </p:txBody>
      </p:sp>
    </p:spTree>
    <p:extLst>
      <p:ext uri="{BB962C8B-B14F-4D97-AF65-F5344CB8AC3E}">
        <p14:creationId xmlns:p14="http://schemas.microsoft.com/office/powerpoint/2010/main" val="248866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1098283" y="207927"/>
            <a:ext cx="8462616" cy="682802"/>
          </a:xfrm>
        </p:spPr>
        <p:txBody>
          <a:bodyPr>
            <a:normAutofit/>
          </a:bodyPr>
          <a:lstStyle/>
          <a:p>
            <a:pPr algn="ctr"/>
            <a:r>
              <a:rPr lang="en-US" sz="3200" dirty="0"/>
              <a:t>Evolution of AOA Conjoint Committees</a:t>
            </a:r>
          </a:p>
        </p:txBody>
      </p:sp>
      <p:sp>
        <p:nvSpPr>
          <p:cNvPr id="4" name="TextBox 3">
            <a:extLst>
              <a:ext uri="{FF2B5EF4-FFF2-40B4-BE49-F238E27FC236}">
                <a16:creationId xmlns:a16="http://schemas.microsoft.com/office/drawing/2014/main" id="{EB699864-240E-FA4E-812F-817146D34CAC}"/>
              </a:ext>
            </a:extLst>
          </p:cNvPr>
          <p:cNvSpPr txBox="1"/>
          <p:nvPr/>
        </p:nvSpPr>
        <p:spPr>
          <a:xfrm>
            <a:off x="761103" y="1308188"/>
            <a:ext cx="9136976"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B4398"/>
                </a:solidFill>
                <a:latin typeface="Arial" panose="020B0604020202020204" pitchFamily="34" charset="0"/>
              </a:rPr>
              <a:t>In </a:t>
            </a:r>
            <a:r>
              <a:rPr lang="en-US" dirty="0">
                <a:solidFill>
                  <a:srgbClr val="FF0000"/>
                </a:solidFill>
                <a:latin typeface="Arial" panose="020B0604020202020204" pitchFamily="34" charset="0"/>
              </a:rPr>
              <a:t>1993</a:t>
            </a:r>
            <a:r>
              <a:rPr lang="en-US" dirty="0">
                <a:solidFill>
                  <a:srgbClr val="2B4398"/>
                </a:solidFill>
                <a:latin typeface="Arial" panose="020B0604020202020204" pitchFamily="34" charset="0"/>
              </a:rPr>
              <a:t> the American Osteopathic Academy of Sports Medicine submitted an application to form an independent board of sports medicine. </a:t>
            </a:r>
          </a:p>
          <a:p>
            <a:pPr marL="285750" indent="-285750">
              <a:buFont typeface="Arial" panose="020B0604020202020204" pitchFamily="34" charset="0"/>
              <a:buChar char="•"/>
            </a:pPr>
            <a:r>
              <a:rPr lang="en-US" dirty="0">
                <a:solidFill>
                  <a:srgbClr val="2B4398"/>
                </a:solidFill>
                <a:latin typeface="Arial" panose="020B0604020202020204" pitchFamily="34" charset="0"/>
              </a:rPr>
              <a:t>The AOA executive director, in conjunction with the BOS, was instead directed to promote the formation of conjoint examinations in areas of overlapping specialties (Resolution 56 [M/1994]—Proposed Mechanism for Creation of a Conjoint Examination in Sports Medicine). </a:t>
            </a:r>
          </a:p>
          <a:p>
            <a:pPr marL="285750" indent="-285750">
              <a:buFont typeface="Arial" panose="020B0604020202020204" pitchFamily="34" charset="0"/>
              <a:buChar char="•"/>
            </a:pPr>
            <a:r>
              <a:rPr lang="en-US" dirty="0">
                <a:solidFill>
                  <a:srgbClr val="2B4398"/>
                </a:solidFill>
                <a:latin typeface="Arial" panose="020B0604020202020204" pitchFamily="34" charset="0"/>
              </a:rPr>
              <a:t>These examinations allow for the cooperation of all appropriate specialty boards, the general adaptability of the profession, and the ongoing relevance of the certification process to osteopathic physicians. </a:t>
            </a:r>
          </a:p>
          <a:p>
            <a:pPr marL="285750" indent="-285750">
              <a:buFont typeface="Arial" panose="020B0604020202020204" pitchFamily="34" charset="0"/>
              <a:buChar char="•"/>
            </a:pPr>
            <a:r>
              <a:rPr lang="en-US" dirty="0">
                <a:solidFill>
                  <a:srgbClr val="2B4398"/>
                </a:solidFill>
                <a:latin typeface="Arial" panose="020B0604020202020204" pitchFamily="34" charset="0"/>
              </a:rPr>
              <a:t>The Standards Review Committee reviews conjoint examinations at the last meeting of each evaluation cycle. Diplomates from participating member boards are eligible to sit for conjoint examinations. </a:t>
            </a:r>
          </a:p>
          <a:p>
            <a:pPr marL="285750" indent="-285750">
              <a:buFont typeface="Arial" panose="020B0604020202020204" pitchFamily="34" charset="0"/>
              <a:buChar char="•"/>
            </a:pPr>
            <a:r>
              <a:rPr lang="en-US" dirty="0">
                <a:solidFill>
                  <a:srgbClr val="FF0000"/>
                </a:solidFill>
                <a:latin typeface="Arial" panose="020B0604020202020204" pitchFamily="34" charset="0"/>
              </a:rPr>
              <a:t>Two more conjoint committees followed sports medicine: addiction medicine and dermatopathology</a:t>
            </a:r>
          </a:p>
        </p:txBody>
      </p:sp>
      <p:sp>
        <p:nvSpPr>
          <p:cNvPr id="8" name="TextBox 7">
            <a:extLst>
              <a:ext uri="{FF2B5EF4-FFF2-40B4-BE49-F238E27FC236}">
                <a16:creationId xmlns:a16="http://schemas.microsoft.com/office/drawing/2014/main" id="{E0195C29-0B78-034F-B822-AB7D4E20CB3A}"/>
              </a:ext>
            </a:extLst>
          </p:cNvPr>
          <p:cNvSpPr txBox="1"/>
          <p:nvPr/>
        </p:nvSpPr>
        <p:spPr>
          <a:xfrm flipH="1">
            <a:off x="304946" y="6311517"/>
            <a:ext cx="9714156" cy="430887"/>
          </a:xfrm>
          <a:prstGeom prst="rect">
            <a:avLst/>
          </a:prstGeom>
          <a:noFill/>
        </p:spPr>
        <p:txBody>
          <a:bodyPr wrap="square" rtlCol="0">
            <a:spAutoFit/>
          </a:bodyPr>
          <a:lstStyle/>
          <a:p>
            <a:r>
              <a:rPr lang="en-US" sz="1100" dirty="0">
                <a:latin typeface="Arial" panose="020B0604020202020204" pitchFamily="34" charset="0"/>
              </a:rPr>
              <a:t>Osteopathic Specialty Board Certification. Armando F. Ramirez and Elaine C. Bell </a:t>
            </a:r>
            <a:r>
              <a:rPr lang="en-US" sz="1100" dirty="0">
                <a:latin typeface="Arial" panose="020B0604020202020204" pitchFamily="34" charset="0"/>
                <a:hlinkClick r:id="rId2">
                  <a:extLst>
                    <a:ext uri="{A12FA001-AC4F-418D-AE19-62706E023703}">
                      <ahyp:hlinkClr xmlns:ahyp="http://schemas.microsoft.com/office/drawing/2018/hyperlinkcolor" val="tx"/>
                    </a:ext>
                  </a:extLst>
                </a:hlinkClick>
              </a:rPr>
              <a:t>Journal of Osteopathic Medicine</a:t>
            </a:r>
            <a:r>
              <a:rPr lang="en-US" sz="1100" dirty="0">
                <a:latin typeface="Arial" panose="020B0604020202020204" pitchFamily="34" charset="0"/>
              </a:rPr>
              <a:t> </a:t>
            </a:r>
            <a:r>
              <a:rPr lang="en-US" sz="1100" dirty="0">
                <a:latin typeface="Arial" panose="020B0604020202020204" pitchFamily="34" charset="0"/>
                <a:hlinkClick r:id="rId3">
                  <a:extLst>
                    <a:ext uri="{A12FA001-AC4F-418D-AE19-62706E023703}">
                      <ahyp:hlinkClr xmlns:ahyp="http://schemas.microsoft.com/office/drawing/2018/hyperlinkcolor" val="tx"/>
                    </a:ext>
                  </a:extLst>
                </a:hlinkClick>
              </a:rPr>
              <a:t>https://doi.org/10.7556/jaoa.2007.107.3.117</a:t>
            </a:r>
            <a:endParaRPr lang="en-US" sz="1100" dirty="0">
              <a:latin typeface="Arial" panose="020B0604020202020204" pitchFamily="34" charset="0"/>
            </a:endParaRPr>
          </a:p>
        </p:txBody>
      </p:sp>
    </p:spTree>
    <p:extLst>
      <p:ext uri="{BB962C8B-B14F-4D97-AF65-F5344CB8AC3E}">
        <p14:creationId xmlns:p14="http://schemas.microsoft.com/office/powerpoint/2010/main" val="33982068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1098283" y="207927"/>
            <a:ext cx="8462616" cy="682802"/>
          </a:xfrm>
        </p:spPr>
        <p:txBody>
          <a:bodyPr>
            <a:normAutofit/>
          </a:bodyPr>
          <a:lstStyle/>
          <a:p>
            <a:pPr algn="ctr"/>
            <a:r>
              <a:rPr lang="en-US" sz="3200" dirty="0"/>
              <a:t>Evolution of AOA Conjoint Committees</a:t>
            </a:r>
          </a:p>
        </p:txBody>
      </p:sp>
      <p:sp>
        <p:nvSpPr>
          <p:cNvPr id="4" name="TextBox 3">
            <a:extLst>
              <a:ext uri="{FF2B5EF4-FFF2-40B4-BE49-F238E27FC236}">
                <a16:creationId xmlns:a16="http://schemas.microsoft.com/office/drawing/2014/main" id="{EB699864-240E-FA4E-812F-817146D34CAC}"/>
              </a:ext>
            </a:extLst>
          </p:cNvPr>
          <p:cNvSpPr txBox="1"/>
          <p:nvPr/>
        </p:nvSpPr>
        <p:spPr>
          <a:xfrm>
            <a:off x="761103" y="1308188"/>
            <a:ext cx="9136976"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B4398"/>
                </a:solidFill>
                <a:latin typeface="Arial" panose="020B0604020202020204" pitchFamily="34" charset="0"/>
              </a:rPr>
              <a:t>In </a:t>
            </a:r>
            <a:r>
              <a:rPr lang="en-US" dirty="0">
                <a:solidFill>
                  <a:srgbClr val="FF0000"/>
                </a:solidFill>
                <a:latin typeface="Arial" panose="020B0604020202020204" pitchFamily="34" charset="0"/>
              </a:rPr>
              <a:t>2006, </a:t>
            </a:r>
            <a:r>
              <a:rPr lang="en-US" dirty="0">
                <a:solidFill>
                  <a:srgbClr val="2B4398"/>
                </a:solidFill>
                <a:latin typeface="Arial" panose="020B0604020202020204" pitchFamily="34" charset="0"/>
              </a:rPr>
              <a:t>two more conjoint examinations were proposed. </a:t>
            </a:r>
          </a:p>
          <a:p>
            <a:pPr marL="285750" indent="-285750">
              <a:buFont typeface="Arial" panose="020B0604020202020204" pitchFamily="34" charset="0"/>
              <a:buChar char="•"/>
            </a:pPr>
            <a:r>
              <a:rPr lang="en-US" dirty="0">
                <a:solidFill>
                  <a:srgbClr val="2B4398"/>
                </a:solidFill>
                <a:latin typeface="Arial" panose="020B0604020202020204" pitchFamily="34" charset="0"/>
              </a:rPr>
              <a:t>The first of these was in response to the </a:t>
            </a:r>
            <a:r>
              <a:rPr lang="en-US" dirty="0">
                <a:solidFill>
                  <a:srgbClr val="FF0000"/>
                </a:solidFill>
                <a:latin typeface="Arial" panose="020B0604020202020204" pitchFamily="34" charset="0"/>
              </a:rPr>
              <a:t>American Board of Hospice and Palliative Medicine </a:t>
            </a:r>
            <a:r>
              <a:rPr lang="en-US" dirty="0">
                <a:solidFill>
                  <a:srgbClr val="2B4398"/>
                </a:solidFill>
                <a:latin typeface="Arial" panose="020B0604020202020204" pitchFamily="34" charset="0"/>
              </a:rPr>
              <a:t>and the </a:t>
            </a:r>
            <a:r>
              <a:rPr lang="en-US" dirty="0">
                <a:solidFill>
                  <a:srgbClr val="FF0000"/>
                </a:solidFill>
                <a:latin typeface="Arial" panose="020B0604020202020204" pitchFamily="34" charset="0"/>
              </a:rPr>
              <a:t>American Board of Sleep Medicine </a:t>
            </a:r>
            <a:r>
              <a:rPr lang="en-US" dirty="0">
                <a:solidFill>
                  <a:srgbClr val="2B4398"/>
                </a:solidFill>
                <a:latin typeface="Arial" panose="020B0604020202020204" pitchFamily="34" charset="0"/>
              </a:rPr>
              <a:t>standalone certification examination programs being absorbed by member boards of the ABMS.</a:t>
            </a:r>
            <a:r>
              <a:rPr lang="en-US" baseline="30000" dirty="0">
                <a:solidFill>
                  <a:srgbClr val="2B4398"/>
                </a:solidFill>
                <a:latin typeface="Arial" panose="020B0604020202020204" pitchFamily="34" charset="0"/>
                <a:hlinkClick r:id="rId2">
                  <a:extLst>
                    <a:ext uri="{A12FA001-AC4F-418D-AE19-62706E023703}">
                      <ahyp:hlinkClr xmlns:ahyp="http://schemas.microsoft.com/office/drawing/2018/hyperlinkcolor" val="tx"/>
                    </a:ext>
                  </a:extLst>
                </a:hlinkClick>
              </a:rPr>
              <a:t>20</a:t>
            </a:r>
            <a:r>
              <a:rPr lang="en-US" baseline="30000" dirty="0">
                <a:solidFill>
                  <a:srgbClr val="2B4398"/>
                </a:solidFill>
                <a:latin typeface="Arial" panose="020B0604020202020204" pitchFamily="34" charset="0"/>
              </a:rPr>
              <a:t>,</a:t>
            </a:r>
            <a:r>
              <a:rPr lang="en-US" baseline="30000" dirty="0">
                <a:solidFill>
                  <a:srgbClr val="2B4398"/>
                </a:solidFill>
                <a:latin typeface="Arial" panose="020B0604020202020204" pitchFamily="34" charset="0"/>
                <a:hlinkClick r:id="rId3">
                  <a:extLst>
                    <a:ext uri="{A12FA001-AC4F-418D-AE19-62706E023703}">
                      <ahyp:hlinkClr xmlns:ahyp="http://schemas.microsoft.com/office/drawing/2018/hyperlinkcolor" val="tx"/>
                    </a:ext>
                  </a:extLst>
                </a:hlinkClick>
              </a:rPr>
              <a:t>21</a:t>
            </a:r>
            <a:r>
              <a:rPr lang="en-US" dirty="0">
                <a:solidFill>
                  <a:srgbClr val="2B4398"/>
                </a:solidFill>
                <a:latin typeface="Arial" panose="020B0604020202020204" pitchFamily="34" charset="0"/>
              </a:rPr>
              <a:t> </a:t>
            </a:r>
          </a:p>
          <a:p>
            <a:pPr marL="285750" indent="-285750">
              <a:buFont typeface="Arial" panose="020B0604020202020204" pitchFamily="34" charset="0"/>
              <a:buChar char="•"/>
            </a:pPr>
            <a:r>
              <a:rPr lang="en-US" dirty="0">
                <a:solidFill>
                  <a:srgbClr val="2B4398"/>
                </a:solidFill>
                <a:latin typeface="Arial" panose="020B0604020202020204" pitchFamily="34" charset="0"/>
              </a:rPr>
              <a:t>As a result of this change, only physicians holding one of the following credentials would be eligible to take the examination in hospice and palliative medicine or in sleep medicine through ABMS member boards: (1) allopathic specialty board certification through an ABMS member board, (2) ACGME training, or (3) both.</a:t>
            </a:r>
          </a:p>
          <a:p>
            <a:pPr marL="285750" indent="-285750">
              <a:buFont typeface="Arial" panose="020B0604020202020204" pitchFamily="34" charset="0"/>
              <a:buChar char="•"/>
            </a:pPr>
            <a:r>
              <a:rPr lang="en-US" dirty="0">
                <a:solidFill>
                  <a:srgbClr val="2B4398"/>
                </a:solidFill>
                <a:latin typeface="Arial" panose="020B0604020202020204" pitchFamily="34" charset="0"/>
              </a:rPr>
              <a:t>Osteopathic leadership quickly responded to this change by proposing the creation of conjoint osteopathic examinations in these two specialty areas.</a:t>
            </a:r>
          </a:p>
          <a:p>
            <a:pPr marL="285750" indent="-285750">
              <a:buFont typeface="Arial" panose="020B0604020202020204" pitchFamily="34" charset="0"/>
              <a:buChar char="•"/>
            </a:pPr>
            <a:r>
              <a:rPr lang="en-US" dirty="0">
                <a:solidFill>
                  <a:srgbClr val="2B4398"/>
                </a:solidFill>
                <a:latin typeface="Arial" panose="020B0604020202020204" pitchFamily="34" charset="0"/>
              </a:rPr>
              <a:t>In February </a:t>
            </a:r>
            <a:r>
              <a:rPr lang="en-US" dirty="0">
                <a:solidFill>
                  <a:srgbClr val="FF0000"/>
                </a:solidFill>
                <a:latin typeface="Arial" panose="020B0604020202020204" pitchFamily="34" charset="0"/>
              </a:rPr>
              <a:t>2007</a:t>
            </a:r>
            <a:r>
              <a:rPr lang="en-US" dirty="0">
                <a:solidFill>
                  <a:srgbClr val="2B4398"/>
                </a:solidFill>
                <a:latin typeface="Arial" panose="020B0604020202020204" pitchFamily="34" charset="0"/>
              </a:rPr>
              <a:t>, the AOA Board of Trustees subsequently approved CAQ in hospice and palliative medicine as well as CAQ in sleep medicine with conjoint committees comprised of the following three osteopathic specialty boards</a:t>
            </a:r>
          </a:p>
          <a:p>
            <a:pPr marL="285750" indent="-285750">
              <a:buFont typeface="Arial" panose="020B0604020202020204" pitchFamily="34" charset="0"/>
              <a:buChar char="•"/>
            </a:pPr>
            <a:r>
              <a:rPr lang="en-US" dirty="0">
                <a:solidFill>
                  <a:srgbClr val="FF0000"/>
                </a:solidFill>
                <a:latin typeface="Arial" panose="020B0604020202020204" pitchFamily="34" charset="0"/>
              </a:rPr>
              <a:t>5 Conjoint specialties created in 14-year time span with 4 more to follow</a:t>
            </a:r>
          </a:p>
        </p:txBody>
      </p:sp>
      <p:sp>
        <p:nvSpPr>
          <p:cNvPr id="8" name="TextBox 7">
            <a:extLst>
              <a:ext uri="{FF2B5EF4-FFF2-40B4-BE49-F238E27FC236}">
                <a16:creationId xmlns:a16="http://schemas.microsoft.com/office/drawing/2014/main" id="{E0195C29-0B78-034F-B822-AB7D4E20CB3A}"/>
              </a:ext>
            </a:extLst>
          </p:cNvPr>
          <p:cNvSpPr txBox="1"/>
          <p:nvPr/>
        </p:nvSpPr>
        <p:spPr>
          <a:xfrm flipH="1">
            <a:off x="304946" y="6311517"/>
            <a:ext cx="9714156" cy="430887"/>
          </a:xfrm>
          <a:prstGeom prst="rect">
            <a:avLst/>
          </a:prstGeom>
          <a:noFill/>
        </p:spPr>
        <p:txBody>
          <a:bodyPr wrap="square" rtlCol="0">
            <a:spAutoFit/>
          </a:bodyPr>
          <a:lstStyle/>
          <a:p>
            <a:r>
              <a:rPr lang="en-US" sz="1100" dirty="0">
                <a:latin typeface="Arial" panose="020B0604020202020204" pitchFamily="34" charset="0"/>
              </a:rPr>
              <a:t>Osteopathic Specialty Board Certification. Armando F. Ramirez and Elaine C. Bell </a:t>
            </a:r>
            <a:r>
              <a:rPr lang="en-US" sz="1100" dirty="0">
                <a:latin typeface="Arial" panose="020B0604020202020204" pitchFamily="34" charset="0"/>
                <a:hlinkClick r:id="rId4">
                  <a:extLst>
                    <a:ext uri="{A12FA001-AC4F-418D-AE19-62706E023703}">
                      <ahyp:hlinkClr xmlns:ahyp="http://schemas.microsoft.com/office/drawing/2018/hyperlinkcolor" val="tx"/>
                    </a:ext>
                  </a:extLst>
                </a:hlinkClick>
              </a:rPr>
              <a:t>Journal of Osteopathic Medicine</a:t>
            </a:r>
            <a:r>
              <a:rPr lang="en-US" sz="1100" dirty="0">
                <a:latin typeface="Arial" panose="020B0604020202020204" pitchFamily="34" charset="0"/>
              </a:rPr>
              <a:t> </a:t>
            </a:r>
            <a:r>
              <a:rPr lang="en-US" sz="1100" dirty="0">
                <a:latin typeface="Arial" panose="020B0604020202020204" pitchFamily="34" charset="0"/>
                <a:hlinkClick r:id="rId5">
                  <a:extLst>
                    <a:ext uri="{A12FA001-AC4F-418D-AE19-62706E023703}">
                      <ahyp:hlinkClr xmlns:ahyp="http://schemas.microsoft.com/office/drawing/2018/hyperlinkcolor" val="tx"/>
                    </a:ext>
                  </a:extLst>
                </a:hlinkClick>
              </a:rPr>
              <a:t>https://doi.org/10.7556/jaoa.2007.107.3.117</a:t>
            </a:r>
            <a:endParaRPr lang="en-US" sz="1100" dirty="0">
              <a:latin typeface="Arial" panose="020B0604020202020204" pitchFamily="34" charset="0"/>
            </a:endParaRPr>
          </a:p>
        </p:txBody>
      </p:sp>
    </p:spTree>
    <p:extLst>
      <p:ext uri="{BB962C8B-B14F-4D97-AF65-F5344CB8AC3E}">
        <p14:creationId xmlns:p14="http://schemas.microsoft.com/office/powerpoint/2010/main" val="3452411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1098283" y="207927"/>
            <a:ext cx="8462616" cy="682802"/>
          </a:xfrm>
        </p:spPr>
        <p:txBody>
          <a:bodyPr>
            <a:normAutofit/>
          </a:bodyPr>
          <a:lstStyle/>
          <a:p>
            <a:pPr algn="ctr"/>
            <a:r>
              <a:rPr lang="en-US" sz="3200" dirty="0"/>
              <a:t>Evolution of ABMS Conjoint Board </a:t>
            </a:r>
          </a:p>
        </p:txBody>
      </p:sp>
      <p:sp>
        <p:nvSpPr>
          <p:cNvPr id="4" name="TextBox 3">
            <a:extLst>
              <a:ext uri="{FF2B5EF4-FFF2-40B4-BE49-F238E27FC236}">
                <a16:creationId xmlns:a16="http://schemas.microsoft.com/office/drawing/2014/main" id="{EB699864-240E-FA4E-812F-817146D34CAC}"/>
              </a:ext>
            </a:extLst>
          </p:cNvPr>
          <p:cNvSpPr txBox="1"/>
          <p:nvPr/>
        </p:nvSpPr>
        <p:spPr>
          <a:xfrm>
            <a:off x="1349261" y="1075765"/>
            <a:ext cx="8090574" cy="50783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B4398"/>
                </a:solidFill>
                <a:latin typeface="Arial" panose="020B0604020202020204" pitchFamily="34" charset="0"/>
              </a:rPr>
              <a:t>Michael Nelson, MD, PhD, the executive of the American Board of Allergy and Immunology gave some insight into the creation of </a:t>
            </a:r>
            <a:r>
              <a:rPr lang="en-US" dirty="0">
                <a:solidFill>
                  <a:srgbClr val="FF0000"/>
                </a:solidFill>
                <a:latin typeface="Arial" panose="020B0604020202020204" pitchFamily="34" charset="0"/>
              </a:rPr>
              <a:t>the only current ABMS conjoint specialty board</a:t>
            </a:r>
            <a:r>
              <a:rPr lang="en-US" dirty="0">
                <a:solidFill>
                  <a:srgbClr val="2B4398"/>
                </a:solidFill>
                <a:latin typeface="Arial" panose="020B0604020202020204" pitchFamily="34" charset="0"/>
              </a:rPr>
              <a:t>.  He explained that the path to a conjoint board was a long one. He shared reading materials from a book about the founding of the board.</a:t>
            </a:r>
          </a:p>
          <a:p>
            <a:r>
              <a:rPr lang="en-US" dirty="0">
                <a:solidFill>
                  <a:srgbClr val="2B4398"/>
                </a:solidFill>
                <a:latin typeface="Arial" panose="020B0604020202020204" pitchFamily="34" charset="0"/>
              </a:rPr>
              <a:t> </a:t>
            </a:r>
          </a:p>
          <a:p>
            <a:pPr marL="285750" indent="-285750">
              <a:buFont typeface="Arial" panose="020B0604020202020204" pitchFamily="34" charset="0"/>
              <a:buChar char="•"/>
            </a:pPr>
            <a:r>
              <a:rPr lang="en-US" dirty="0">
                <a:solidFill>
                  <a:srgbClr val="2B4398"/>
                </a:solidFill>
                <a:latin typeface="Arial" panose="020B0604020202020204" pitchFamily="34" charset="0"/>
              </a:rPr>
              <a:t>In the history of ABAI forming an autonomous board was a motivating force from the </a:t>
            </a:r>
            <a:r>
              <a:rPr lang="en-US" dirty="0">
                <a:solidFill>
                  <a:srgbClr val="FF0000"/>
                </a:solidFill>
                <a:latin typeface="Arial" panose="020B0604020202020204" pitchFamily="34" charset="0"/>
              </a:rPr>
              <a:t>1940s</a:t>
            </a:r>
            <a:r>
              <a:rPr lang="en-US" dirty="0">
                <a:solidFill>
                  <a:srgbClr val="2B4398"/>
                </a:solidFill>
                <a:latin typeface="Arial" panose="020B0604020202020204" pitchFamily="34" charset="0"/>
              </a:rPr>
              <a:t> when the discipline emerged.  But it took a long time to recognize that two co-equal pathways could exist.</a:t>
            </a:r>
          </a:p>
          <a:p>
            <a:pPr marL="742950" lvl="1" indent="-285750">
              <a:buFont typeface="Arial" panose="020B0604020202020204" pitchFamily="34" charset="0"/>
              <a:buChar char="•"/>
            </a:pPr>
            <a:r>
              <a:rPr lang="en-US" dirty="0">
                <a:solidFill>
                  <a:srgbClr val="FF0000"/>
                </a:solidFill>
                <a:latin typeface="Arial" panose="020B0604020202020204" pitchFamily="34" charset="0"/>
              </a:rPr>
              <a:t>35 years </a:t>
            </a:r>
            <a:r>
              <a:rPr lang="en-US" dirty="0">
                <a:solidFill>
                  <a:srgbClr val="2B4398"/>
                </a:solidFill>
                <a:latin typeface="Arial" panose="020B0604020202020204" pitchFamily="34" charset="0"/>
              </a:rPr>
              <a:t>of turf wars</a:t>
            </a:r>
          </a:p>
          <a:p>
            <a:pPr marL="742950" lvl="1" indent="-285750">
              <a:buFont typeface="Arial" panose="020B0604020202020204" pitchFamily="34" charset="0"/>
              <a:buChar char="•"/>
            </a:pPr>
            <a:r>
              <a:rPr lang="en-US" dirty="0">
                <a:solidFill>
                  <a:srgbClr val="FF0000"/>
                </a:solidFill>
                <a:latin typeface="Arial" panose="020B0604020202020204" pitchFamily="34" charset="0"/>
              </a:rPr>
              <a:t>1 year </a:t>
            </a:r>
            <a:r>
              <a:rPr lang="en-US" dirty="0">
                <a:solidFill>
                  <a:srgbClr val="2B4398"/>
                </a:solidFill>
                <a:latin typeface="Arial" panose="020B0604020202020204" pitchFamily="34" charset="0"/>
              </a:rPr>
              <a:t>(with leadership of Dr. William Willard) to create Conjoint board, officially proposed July 11, 1970 with first “O’Hare Meeting”, and officially adopted 17 months later on December 11, 1971  </a:t>
            </a:r>
          </a:p>
          <a:p>
            <a:pPr marL="285750" indent="-285750">
              <a:buFont typeface="Arial" panose="020B0604020202020204" pitchFamily="34" charset="0"/>
              <a:buChar char="•"/>
            </a:pPr>
            <a:endParaRPr lang="en-US" dirty="0">
              <a:solidFill>
                <a:srgbClr val="2B4398"/>
              </a:solidFill>
              <a:latin typeface="Arial" panose="020B0604020202020204" pitchFamily="34" charset="0"/>
            </a:endParaRPr>
          </a:p>
          <a:p>
            <a:pPr marL="285750" indent="-285750">
              <a:buFont typeface="Arial" panose="020B0604020202020204" pitchFamily="34" charset="0"/>
              <a:buChar char="•"/>
            </a:pPr>
            <a:r>
              <a:rPr lang="en-US" dirty="0">
                <a:solidFill>
                  <a:srgbClr val="2B4398"/>
                </a:solidFill>
                <a:latin typeface="Arial" panose="020B0604020202020204" pitchFamily="34" charset="0"/>
              </a:rPr>
              <a:t>Another board – Emergency Medicine – at one time contemplated a conjoint board model, but eventually decided that the practice and training were distinct from other specialties, and instead created an independent primary board. </a:t>
            </a:r>
          </a:p>
        </p:txBody>
      </p:sp>
    </p:spTree>
    <p:extLst>
      <p:ext uri="{BB962C8B-B14F-4D97-AF65-F5344CB8AC3E}">
        <p14:creationId xmlns:p14="http://schemas.microsoft.com/office/powerpoint/2010/main" val="3784751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B36E1541-985A-724C-86C6-DCBFAAB2505A}"/>
              </a:ext>
            </a:extLst>
          </p:cNvPr>
          <p:cNvPicPr>
            <a:picLocks noChangeAspect="1"/>
          </p:cNvPicPr>
          <p:nvPr/>
        </p:nvPicPr>
        <p:blipFill>
          <a:blip r:embed="rId4"/>
          <a:stretch>
            <a:fillRect/>
          </a:stretch>
        </p:blipFill>
        <p:spPr>
          <a:xfrm>
            <a:off x="16231" y="1402555"/>
            <a:ext cx="6583647" cy="4755357"/>
          </a:xfrm>
          <a:prstGeom prst="rect">
            <a:avLst/>
          </a:prstGeom>
        </p:spPr>
      </p:pic>
      <p:sp>
        <p:nvSpPr>
          <p:cNvPr id="6" name="Title 1">
            <a:extLst>
              <a:ext uri="{FF2B5EF4-FFF2-40B4-BE49-F238E27FC236}">
                <a16:creationId xmlns:a16="http://schemas.microsoft.com/office/drawing/2014/main" id="{1188FF9A-1312-2C49-8E81-A582C67C354F}"/>
              </a:ext>
            </a:extLst>
          </p:cNvPr>
          <p:cNvSpPr>
            <a:spLocks noGrp="1"/>
          </p:cNvSpPr>
          <p:nvPr>
            <p:ph type="ctrTitle"/>
          </p:nvPr>
        </p:nvSpPr>
        <p:spPr>
          <a:xfrm>
            <a:off x="1447944" y="76201"/>
            <a:ext cx="8462616" cy="682802"/>
          </a:xfrm>
        </p:spPr>
        <p:txBody>
          <a:bodyPr>
            <a:normAutofit/>
          </a:bodyPr>
          <a:lstStyle/>
          <a:p>
            <a:pPr algn="ctr"/>
            <a:r>
              <a:rPr lang="en-US" sz="3200" dirty="0"/>
              <a:t>Who Decides Which Physician is Qualified?</a:t>
            </a:r>
          </a:p>
        </p:txBody>
      </p:sp>
      <p:pic>
        <p:nvPicPr>
          <p:cNvPr id="4" name="Picture 3" descr="Text&#10;&#10;Description automatically generated">
            <a:extLst>
              <a:ext uri="{FF2B5EF4-FFF2-40B4-BE49-F238E27FC236}">
                <a16:creationId xmlns:a16="http://schemas.microsoft.com/office/drawing/2014/main" id="{EDD3A0B2-2F3C-1B47-992F-2FC99E6C6A80}"/>
              </a:ext>
            </a:extLst>
          </p:cNvPr>
          <p:cNvPicPr>
            <a:picLocks noChangeAspect="1"/>
          </p:cNvPicPr>
          <p:nvPr/>
        </p:nvPicPr>
        <p:blipFill>
          <a:blip r:embed="rId5"/>
          <a:stretch>
            <a:fillRect/>
          </a:stretch>
        </p:blipFill>
        <p:spPr>
          <a:xfrm>
            <a:off x="5806263" y="829330"/>
            <a:ext cx="3025523" cy="2084249"/>
          </a:xfrm>
          <a:prstGeom prst="rect">
            <a:avLst/>
          </a:prstGeom>
        </p:spPr>
      </p:pic>
      <p:sp>
        <p:nvSpPr>
          <p:cNvPr id="5" name="TextBox 4">
            <a:extLst>
              <a:ext uri="{FF2B5EF4-FFF2-40B4-BE49-F238E27FC236}">
                <a16:creationId xmlns:a16="http://schemas.microsoft.com/office/drawing/2014/main" id="{142564EA-3FD4-0648-9127-D94FF1E2D3A7}"/>
              </a:ext>
            </a:extLst>
          </p:cNvPr>
          <p:cNvSpPr txBox="1"/>
          <p:nvPr/>
        </p:nvSpPr>
        <p:spPr>
          <a:xfrm>
            <a:off x="6457012" y="3059668"/>
            <a:ext cx="1724023" cy="369332"/>
          </a:xfrm>
          <a:prstGeom prst="rect">
            <a:avLst/>
          </a:prstGeom>
          <a:noFill/>
        </p:spPr>
        <p:txBody>
          <a:bodyPr wrap="square" rtlCol="0">
            <a:spAutoFit/>
          </a:bodyPr>
          <a:lstStyle/>
          <a:p>
            <a:r>
              <a:rPr lang="en-US" dirty="0">
                <a:solidFill>
                  <a:srgbClr val="2B4398"/>
                </a:solidFill>
              </a:rPr>
              <a:t>Are they……?</a:t>
            </a:r>
          </a:p>
        </p:txBody>
      </p:sp>
      <p:pic>
        <p:nvPicPr>
          <p:cNvPr id="7" name="IMG_0406.mov" descr="IMG_0406.mov">
            <a:hlinkClick r:id="" action="ppaction://media"/>
            <a:extLst>
              <a:ext uri="{FF2B5EF4-FFF2-40B4-BE49-F238E27FC236}">
                <a16:creationId xmlns:a16="http://schemas.microsoft.com/office/drawing/2014/main" id="{481CA54B-BCAD-8741-B377-FDAD997A26D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05139" y="1192937"/>
            <a:ext cx="3186598" cy="5665063"/>
          </a:xfrm>
          <a:prstGeom prst="rect">
            <a:avLst/>
          </a:prstGeom>
        </p:spPr>
      </p:pic>
    </p:spTree>
    <p:extLst>
      <p:ext uri="{BB962C8B-B14F-4D97-AF65-F5344CB8AC3E}">
        <p14:creationId xmlns:p14="http://schemas.microsoft.com/office/powerpoint/2010/main" val="4220970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9B510F2-3DAB-2A41-884D-74781C3B0593}"/>
              </a:ext>
            </a:extLst>
          </p:cNvPr>
          <p:cNvSpPr>
            <a:spLocks noChangeArrowheads="1"/>
          </p:cNvSpPr>
          <p:nvPr/>
        </p:nvSpPr>
        <p:spPr bwMode="auto">
          <a:xfrm>
            <a:off x="874059" y="169277"/>
            <a:ext cx="8901953" cy="6698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5545" rIns="0" bIns="5554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92D050"/>
                </a:solidFill>
                <a:effectLst/>
                <a:latin typeface="Roboto Slab"/>
              </a:rPr>
              <a:t>American Academy of Hospice and Palliative Medicine</a:t>
            </a:r>
            <a:endParaRPr lang="en-US" altLang="en-US" sz="2000" b="1" dirty="0">
              <a:solidFill>
                <a:srgbClr val="92D050"/>
              </a:solidFill>
              <a:latin typeface="Roboto Slab"/>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2B4398"/>
              </a:solidFill>
              <a:effectLst/>
              <a:latin typeface="Roboto Slab"/>
            </a:endParaRPr>
          </a:p>
          <a:p>
            <a:r>
              <a:rPr lang="en-US" sz="1600" dirty="0">
                <a:solidFill>
                  <a:srgbClr val="2B4398"/>
                </a:solidFill>
              </a:rPr>
              <a:t>A fellowship in the subspecialty of hospice and palliative medicine is mandatory in order to sit for the </a:t>
            </a:r>
            <a:r>
              <a:rPr lang="en-US" sz="1600" dirty="0">
                <a:solidFill>
                  <a:srgbClr val="92D050"/>
                </a:solidFill>
                <a:hlinkClick r:id="rId2">
                  <a:extLst>
                    <a:ext uri="{A12FA001-AC4F-418D-AE19-62706E023703}">
                      <ahyp:hlinkClr xmlns:ahyp="http://schemas.microsoft.com/office/drawing/2018/hyperlinkcolor" val="tx"/>
                    </a:ext>
                  </a:extLst>
                </a:hlinkClick>
              </a:rPr>
              <a:t>American Board of Medical Specialties (ABMS)</a:t>
            </a:r>
            <a:r>
              <a:rPr lang="en-US" sz="1600" dirty="0">
                <a:solidFill>
                  <a:srgbClr val="92D050"/>
                </a:solidFill>
              </a:rPr>
              <a:t> </a:t>
            </a:r>
            <a:r>
              <a:rPr lang="en-US" sz="1600" dirty="0">
                <a:solidFill>
                  <a:srgbClr val="2B4398"/>
                </a:solidFill>
              </a:rPr>
              <a:t>or </a:t>
            </a:r>
            <a:r>
              <a:rPr lang="en-US" sz="1600" dirty="0">
                <a:solidFill>
                  <a:srgbClr val="92D050"/>
                </a:solidFill>
                <a:hlinkClick r:id="rId3">
                  <a:extLst>
                    <a:ext uri="{A12FA001-AC4F-418D-AE19-62706E023703}">
                      <ahyp:hlinkClr xmlns:ahyp="http://schemas.microsoft.com/office/drawing/2018/hyperlinkcolor" val="tx"/>
                    </a:ext>
                  </a:extLst>
                </a:hlinkClick>
              </a:rPr>
              <a:t>American Osteopathic Association (AOA)</a:t>
            </a:r>
            <a:r>
              <a:rPr lang="en-US" sz="1600" dirty="0">
                <a:solidFill>
                  <a:srgbClr val="92D050"/>
                </a:solidFill>
              </a:rPr>
              <a:t> </a:t>
            </a:r>
            <a:r>
              <a:rPr lang="en-US" sz="1600" dirty="0">
                <a:solidFill>
                  <a:srgbClr val="2B4398"/>
                </a:solidFill>
              </a:rPr>
              <a:t>board certification examinations. </a:t>
            </a:r>
          </a:p>
          <a:p>
            <a:endParaRPr lang="en-US" sz="1600" dirty="0">
              <a:solidFill>
                <a:srgbClr val="2B4398"/>
              </a:solidFill>
            </a:endParaRPr>
          </a:p>
          <a:p>
            <a:r>
              <a:rPr lang="en-US" sz="1600" dirty="0">
                <a:solidFill>
                  <a:srgbClr val="2B4398"/>
                </a:solidFill>
              </a:rPr>
              <a:t>In AOA, exam is contained under </a:t>
            </a:r>
            <a:r>
              <a:rPr lang="en-US" sz="1600" i="1" u="sng" dirty="0">
                <a:solidFill>
                  <a:srgbClr val="2B4398"/>
                </a:solidFill>
              </a:rPr>
              <a:t>one roof </a:t>
            </a:r>
            <a:r>
              <a:rPr lang="en-US" sz="1600" dirty="0">
                <a:solidFill>
                  <a:srgbClr val="2B4398"/>
                </a:solidFill>
              </a:rPr>
              <a:t>as a single </a:t>
            </a:r>
            <a:r>
              <a:rPr lang="en-US" sz="1600" dirty="0">
                <a:solidFill>
                  <a:srgbClr val="FF0000"/>
                </a:solidFill>
              </a:rPr>
              <a:t>Conjoint Board Exam</a:t>
            </a:r>
            <a:r>
              <a:rPr lang="en-US" sz="1600" dirty="0">
                <a:solidFill>
                  <a:srgbClr val="2B4398"/>
                </a:solidFill>
              </a:rPr>
              <a:t>.  </a:t>
            </a:r>
          </a:p>
          <a:p>
            <a:endParaRPr lang="en-US" sz="1600" dirty="0">
              <a:solidFill>
                <a:srgbClr val="2B4398"/>
              </a:solidFill>
            </a:endParaRPr>
          </a:p>
          <a:p>
            <a:r>
              <a:rPr lang="en-US" sz="1600" dirty="0">
                <a:solidFill>
                  <a:srgbClr val="2B4398"/>
                </a:solidFill>
              </a:rPr>
              <a:t>In ABMS, they are independent, differing fellowships, each given under the specific specialty.</a:t>
            </a:r>
          </a:p>
          <a:p>
            <a:r>
              <a:rPr lang="en-US" sz="1600" dirty="0">
                <a:solidFill>
                  <a:srgbClr val="2B4398"/>
                </a:solidFill>
              </a:rPr>
              <a:t> </a:t>
            </a:r>
          </a:p>
          <a:p>
            <a:r>
              <a:rPr lang="en-US" sz="1600" dirty="0">
                <a:solidFill>
                  <a:srgbClr val="2B4398"/>
                </a:solidFill>
              </a:rPr>
              <a:t>Hospice and palliative medicine fellowship programs are available for:</a:t>
            </a:r>
          </a:p>
          <a:p>
            <a:r>
              <a:rPr lang="en-US" sz="1600" dirty="0">
                <a:solidFill>
                  <a:srgbClr val="2B4398"/>
                </a:solidFill>
              </a:rPr>
              <a:t>allopathic and osteopathic professionals in 10 different primary boards:</a:t>
            </a:r>
          </a:p>
          <a:p>
            <a:pPr lvl="1"/>
            <a:r>
              <a:rPr lang="en-US" sz="1400" dirty="0">
                <a:solidFill>
                  <a:srgbClr val="2B4398"/>
                </a:solidFill>
              </a:rPr>
              <a:t>anesthesiology</a:t>
            </a:r>
          </a:p>
          <a:p>
            <a:pPr lvl="1"/>
            <a:r>
              <a:rPr lang="en-US" sz="1400" dirty="0">
                <a:solidFill>
                  <a:srgbClr val="2B4398"/>
                </a:solidFill>
              </a:rPr>
              <a:t>emergency medicine</a:t>
            </a:r>
          </a:p>
          <a:p>
            <a:pPr lvl="1"/>
            <a:r>
              <a:rPr lang="en-US" sz="1400" dirty="0">
                <a:solidFill>
                  <a:srgbClr val="2B4398"/>
                </a:solidFill>
              </a:rPr>
              <a:t>family medicine</a:t>
            </a:r>
          </a:p>
          <a:p>
            <a:pPr lvl="1"/>
            <a:r>
              <a:rPr lang="en-US" sz="1400" dirty="0">
                <a:solidFill>
                  <a:srgbClr val="2B4398"/>
                </a:solidFill>
              </a:rPr>
              <a:t>internal medicine</a:t>
            </a:r>
          </a:p>
          <a:p>
            <a:pPr lvl="1"/>
            <a:r>
              <a:rPr lang="en-US" sz="1400" dirty="0">
                <a:solidFill>
                  <a:srgbClr val="2B4398"/>
                </a:solidFill>
              </a:rPr>
              <a:t>obstetrics and gynecology</a:t>
            </a:r>
          </a:p>
          <a:p>
            <a:pPr lvl="1"/>
            <a:r>
              <a:rPr lang="en-US" sz="1400" dirty="0">
                <a:solidFill>
                  <a:srgbClr val="2B4398"/>
                </a:solidFill>
              </a:rPr>
              <a:t>pediatrics</a:t>
            </a:r>
          </a:p>
          <a:p>
            <a:pPr lvl="1"/>
            <a:r>
              <a:rPr lang="en-US" sz="1400" dirty="0">
                <a:solidFill>
                  <a:srgbClr val="2B4398"/>
                </a:solidFill>
              </a:rPr>
              <a:t>physical medicine and rehabilitation</a:t>
            </a:r>
          </a:p>
          <a:p>
            <a:pPr lvl="1"/>
            <a:r>
              <a:rPr lang="en-US" sz="1400" dirty="0">
                <a:solidFill>
                  <a:srgbClr val="2B4398"/>
                </a:solidFill>
              </a:rPr>
              <a:t>psychiatry and neurology</a:t>
            </a:r>
          </a:p>
          <a:p>
            <a:pPr lvl="1"/>
            <a:r>
              <a:rPr lang="en-US" sz="1400" dirty="0">
                <a:solidFill>
                  <a:srgbClr val="2B4398"/>
                </a:solidFill>
              </a:rPr>
              <a:t>surgery</a:t>
            </a:r>
          </a:p>
          <a:p>
            <a:pPr lvl="1"/>
            <a:r>
              <a:rPr lang="en-US" sz="1400" dirty="0">
                <a:solidFill>
                  <a:srgbClr val="2B4398"/>
                </a:solidFill>
              </a:rPr>
              <a:t>and radiology</a:t>
            </a:r>
          </a:p>
          <a:p>
            <a:r>
              <a:rPr lang="en-US" sz="1600" dirty="0">
                <a:solidFill>
                  <a:srgbClr val="2B4398"/>
                </a:solidFill>
              </a:rPr>
              <a:t>Some programs include an additional track in pediatrics, geriatrics, research or public health.</a:t>
            </a:r>
          </a:p>
          <a:p>
            <a:endParaRPr lang="en-US" dirty="0">
              <a:solidFill>
                <a:srgbClr val="2B4398"/>
              </a:solidFill>
            </a:endParaRPr>
          </a:p>
          <a:p>
            <a:r>
              <a:rPr lang="en-US" b="1" dirty="0">
                <a:solidFill>
                  <a:srgbClr val="FF0000"/>
                </a:solidFill>
              </a:rPr>
              <a:t>181 ACGME accredited Hospice and Palliative Care Fellowship programs nationwide.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2B4398"/>
              </a:solidFill>
              <a:effectLst/>
              <a:latin typeface="Arial" panose="020B0604020202020204" pitchFamily="34" charset="0"/>
            </a:endParaRPr>
          </a:p>
        </p:txBody>
      </p:sp>
      <p:sp>
        <p:nvSpPr>
          <p:cNvPr id="8" name="TextBox 7">
            <a:extLst>
              <a:ext uri="{FF2B5EF4-FFF2-40B4-BE49-F238E27FC236}">
                <a16:creationId xmlns:a16="http://schemas.microsoft.com/office/drawing/2014/main" id="{E0195C29-0B78-034F-B822-AB7D4E20CB3A}"/>
              </a:ext>
            </a:extLst>
          </p:cNvPr>
          <p:cNvSpPr txBox="1"/>
          <p:nvPr/>
        </p:nvSpPr>
        <p:spPr>
          <a:xfrm flipH="1">
            <a:off x="264566" y="6581001"/>
            <a:ext cx="9714156" cy="276999"/>
          </a:xfrm>
          <a:prstGeom prst="rect">
            <a:avLst/>
          </a:prstGeom>
          <a:noFill/>
        </p:spPr>
        <p:txBody>
          <a:bodyPr wrap="square" rtlCol="0">
            <a:spAutoFit/>
          </a:bodyPr>
          <a:lstStyle/>
          <a:p>
            <a:pPr algn="ctr"/>
            <a:r>
              <a:rPr lang="en-US" sz="1200" dirty="0">
                <a:latin typeface="Arial" panose="020B0604020202020204" pitchFamily="34" charset="0"/>
              </a:rPr>
              <a:t>http://</a:t>
            </a:r>
            <a:r>
              <a:rPr lang="en-US" sz="1200" dirty="0" err="1">
                <a:latin typeface="Arial" panose="020B0604020202020204" pitchFamily="34" charset="0"/>
              </a:rPr>
              <a:t>aahpm.org</a:t>
            </a:r>
            <a:r>
              <a:rPr lang="en-US" sz="1200" dirty="0">
                <a:latin typeface="Arial" panose="020B0604020202020204" pitchFamily="34" charset="0"/>
              </a:rPr>
              <a:t>/career/clinical-training</a:t>
            </a:r>
          </a:p>
        </p:txBody>
      </p:sp>
    </p:spTree>
    <p:extLst>
      <p:ext uri="{BB962C8B-B14F-4D97-AF65-F5344CB8AC3E}">
        <p14:creationId xmlns:p14="http://schemas.microsoft.com/office/powerpoint/2010/main" val="16318353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9B510F2-3DAB-2A41-884D-74781C3B0593}"/>
              </a:ext>
            </a:extLst>
          </p:cNvPr>
          <p:cNvSpPr>
            <a:spLocks noChangeArrowheads="1"/>
          </p:cNvSpPr>
          <p:nvPr/>
        </p:nvSpPr>
        <p:spPr bwMode="auto">
          <a:xfrm>
            <a:off x="842790" y="1953972"/>
            <a:ext cx="3204775" cy="343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5545" rIns="0" bIns="5554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a:r>
              <a:rPr lang="en-US" dirty="0">
                <a:solidFill>
                  <a:srgbClr val="2B4398"/>
                </a:solidFill>
              </a:rPr>
              <a:t>Since 2002, the </a:t>
            </a:r>
            <a:r>
              <a:rPr lang="en-US" b="1" dirty="0">
                <a:solidFill>
                  <a:srgbClr val="FF0000"/>
                </a:solidFill>
              </a:rPr>
              <a:t>Conjoint Committee on Continuing Medical Education</a:t>
            </a:r>
            <a:r>
              <a:rPr lang="en-US" dirty="0">
                <a:solidFill>
                  <a:srgbClr val="2B4398"/>
                </a:solidFill>
              </a:rPr>
              <a:t>, an ad hoc group of representatives from 16 major stakeholder organizations (see Table 1), has endeavored to integrate performance improvement into CME, ensure the content validity of CME and evaluate the effectiveness of CME in improving the quality of care.</a:t>
            </a:r>
            <a:endParaRPr kumimoji="0" lang="en-US" altLang="en-US" sz="1800" b="0" i="0" u="none" strike="noStrike" cap="none" normalizeH="0" baseline="0" dirty="0">
              <a:ln>
                <a:noFill/>
              </a:ln>
              <a:solidFill>
                <a:srgbClr val="2B4398"/>
              </a:solidFill>
              <a:effectLst/>
            </a:endParaRPr>
          </a:p>
        </p:txBody>
      </p:sp>
      <p:sp>
        <p:nvSpPr>
          <p:cNvPr id="8" name="TextBox 7">
            <a:extLst>
              <a:ext uri="{FF2B5EF4-FFF2-40B4-BE49-F238E27FC236}">
                <a16:creationId xmlns:a16="http://schemas.microsoft.com/office/drawing/2014/main" id="{E0195C29-0B78-034F-B822-AB7D4E20CB3A}"/>
              </a:ext>
            </a:extLst>
          </p:cNvPr>
          <p:cNvSpPr txBox="1"/>
          <p:nvPr/>
        </p:nvSpPr>
        <p:spPr>
          <a:xfrm flipH="1">
            <a:off x="318354" y="6347012"/>
            <a:ext cx="9714156" cy="553998"/>
          </a:xfrm>
          <a:prstGeom prst="rect">
            <a:avLst/>
          </a:prstGeom>
          <a:noFill/>
        </p:spPr>
        <p:txBody>
          <a:bodyPr wrap="square" rtlCol="0">
            <a:spAutoFit/>
          </a:bodyPr>
          <a:lstStyle/>
          <a:p>
            <a:pPr fontAlgn="base"/>
            <a:r>
              <a:rPr lang="en-US" sz="1000" dirty="0">
                <a:latin typeface="Arial" panose="020B0604020202020204" pitchFamily="34" charset="0"/>
              </a:rPr>
              <a:t>Continuing Medical Education, Professional Development, and Requirements for Medical Licensure: A White Paper of the Conjoint Committee on Continuing Medical Education   Stephen H. Miller, M.D., M.P.H., </a:t>
            </a:r>
            <a:r>
              <a:rPr lang="en-US" sz="1000" dirty="0" err="1">
                <a:latin typeface="Arial" panose="020B0604020202020204" pitchFamily="34" charset="0"/>
              </a:rPr>
              <a:t>F.A.C.S.;et</a:t>
            </a:r>
            <a:r>
              <a:rPr lang="en-US" sz="1000" dirty="0">
                <a:latin typeface="Arial" panose="020B0604020202020204" pitchFamily="34" charset="0"/>
              </a:rPr>
              <a:t>. al. Journal of Medical Regulation (2008) 94 (2): 8–11.</a:t>
            </a:r>
            <a:r>
              <a:rPr lang="en-US" sz="1000" dirty="0">
                <a:latin typeface="Arial" panose="020B0604020202020204" pitchFamily="34" charset="0"/>
                <a:hlinkClick r:id="rId2"/>
              </a:rPr>
              <a:t>https://doi.org/10.30770/2572-1852-94.2.8</a:t>
            </a:r>
            <a:endParaRPr lang="en-US" sz="1000" dirty="0">
              <a:latin typeface="Arial" panose="020B0604020202020204" pitchFamily="34" charset="0"/>
            </a:endParaRPr>
          </a:p>
          <a:p>
            <a:pPr algn="ctr"/>
            <a:endParaRPr lang="en-US" sz="1000" dirty="0">
              <a:latin typeface="Arial" panose="020B0604020202020204" pitchFamily="34" charset="0"/>
            </a:endParaRPr>
          </a:p>
        </p:txBody>
      </p:sp>
      <p:sp>
        <p:nvSpPr>
          <p:cNvPr id="2" name="TextBox 1">
            <a:extLst>
              <a:ext uri="{FF2B5EF4-FFF2-40B4-BE49-F238E27FC236}">
                <a16:creationId xmlns:a16="http://schemas.microsoft.com/office/drawing/2014/main" id="{1E8FAD8E-E37D-4846-A813-1046A64ACB24}"/>
              </a:ext>
            </a:extLst>
          </p:cNvPr>
          <p:cNvSpPr txBox="1"/>
          <p:nvPr/>
        </p:nvSpPr>
        <p:spPr>
          <a:xfrm>
            <a:off x="1559860" y="363071"/>
            <a:ext cx="6965575" cy="830997"/>
          </a:xfrm>
          <a:prstGeom prst="rect">
            <a:avLst/>
          </a:prstGeom>
          <a:noFill/>
        </p:spPr>
        <p:txBody>
          <a:bodyPr wrap="square" rtlCol="0">
            <a:spAutoFit/>
          </a:bodyPr>
          <a:lstStyle/>
          <a:p>
            <a:pPr algn="ctr"/>
            <a:r>
              <a:rPr lang="en-US" sz="2400" dirty="0">
                <a:solidFill>
                  <a:srgbClr val="92D050"/>
                </a:solidFill>
                <a:latin typeface="Arial" panose="020B0604020202020204" pitchFamily="34" charset="0"/>
              </a:rPr>
              <a:t>Conjoint Committee on Continuing Medical Education</a:t>
            </a:r>
          </a:p>
        </p:txBody>
      </p:sp>
      <p:pic>
        <p:nvPicPr>
          <p:cNvPr id="4" name="Picture 3" descr="Table&#10;&#10;Description automatically generated with low confidence">
            <a:extLst>
              <a:ext uri="{FF2B5EF4-FFF2-40B4-BE49-F238E27FC236}">
                <a16:creationId xmlns:a16="http://schemas.microsoft.com/office/drawing/2014/main" id="{15A748D0-395D-FE42-88BB-D9FA43E5939E}"/>
              </a:ext>
            </a:extLst>
          </p:cNvPr>
          <p:cNvPicPr>
            <a:picLocks noChangeAspect="1"/>
          </p:cNvPicPr>
          <p:nvPr/>
        </p:nvPicPr>
        <p:blipFill>
          <a:blip r:embed="rId3"/>
          <a:stretch>
            <a:fillRect/>
          </a:stretch>
        </p:blipFill>
        <p:spPr>
          <a:xfrm>
            <a:off x="4620326" y="1301501"/>
            <a:ext cx="4674881" cy="4938078"/>
          </a:xfrm>
          <a:prstGeom prst="rect">
            <a:avLst/>
          </a:prstGeom>
        </p:spPr>
      </p:pic>
    </p:spTree>
    <p:extLst>
      <p:ext uri="{BB962C8B-B14F-4D97-AF65-F5344CB8AC3E}">
        <p14:creationId xmlns:p14="http://schemas.microsoft.com/office/powerpoint/2010/main" val="38809042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B61A-E5B7-E543-B003-59E32964971E}"/>
              </a:ext>
            </a:extLst>
          </p:cNvPr>
          <p:cNvSpPr>
            <a:spLocks noGrp="1"/>
          </p:cNvSpPr>
          <p:nvPr>
            <p:ph type="ctrTitle"/>
          </p:nvPr>
        </p:nvSpPr>
        <p:spPr>
          <a:xfrm>
            <a:off x="1098283" y="207927"/>
            <a:ext cx="8462616" cy="682802"/>
          </a:xfrm>
        </p:spPr>
        <p:txBody>
          <a:bodyPr>
            <a:normAutofit/>
          </a:bodyPr>
          <a:lstStyle/>
          <a:p>
            <a:pPr algn="ctr"/>
            <a:r>
              <a:rPr lang="en-US" sz="3200" dirty="0"/>
              <a:t>ABMS Board Options Update</a:t>
            </a:r>
          </a:p>
        </p:txBody>
      </p:sp>
      <p:sp>
        <p:nvSpPr>
          <p:cNvPr id="4" name="TextBox 3">
            <a:extLst>
              <a:ext uri="{FF2B5EF4-FFF2-40B4-BE49-F238E27FC236}">
                <a16:creationId xmlns:a16="http://schemas.microsoft.com/office/drawing/2014/main" id="{EB699864-240E-FA4E-812F-817146D34CAC}"/>
              </a:ext>
            </a:extLst>
          </p:cNvPr>
          <p:cNvSpPr txBox="1"/>
          <p:nvPr/>
        </p:nvSpPr>
        <p:spPr>
          <a:xfrm>
            <a:off x="2234160" y="1834452"/>
            <a:ext cx="7960659" cy="2308324"/>
          </a:xfrm>
          <a:prstGeom prst="rect">
            <a:avLst/>
          </a:prstGeom>
          <a:noFill/>
        </p:spPr>
        <p:txBody>
          <a:bodyPr wrap="square" rtlCol="0">
            <a:spAutoFit/>
          </a:bodyPr>
          <a:lstStyle/>
          <a:p>
            <a:endParaRPr lang="en-US" sz="3600" dirty="0">
              <a:solidFill>
                <a:srgbClr val="2B4398"/>
              </a:solidFill>
              <a:latin typeface="Arial" panose="020B0604020202020204" pitchFamily="34" charset="0"/>
            </a:endParaRPr>
          </a:p>
          <a:p>
            <a:pPr marL="285750" indent="-285750">
              <a:buFont typeface="Arial" panose="020B0604020202020204" pitchFamily="34" charset="0"/>
              <a:buChar char="•"/>
            </a:pPr>
            <a:endParaRPr lang="en-US" sz="3600" dirty="0">
              <a:solidFill>
                <a:srgbClr val="2B4398"/>
              </a:solidFill>
              <a:latin typeface="Arial" panose="020B0604020202020204" pitchFamily="34" charset="0"/>
            </a:endParaRPr>
          </a:p>
          <a:p>
            <a:pPr marL="285750" indent="-285750">
              <a:buFont typeface="Arial" panose="020B0604020202020204" pitchFamily="34" charset="0"/>
              <a:buChar char="•"/>
            </a:pPr>
            <a:r>
              <a:rPr lang="en-US" sz="3600" dirty="0">
                <a:solidFill>
                  <a:srgbClr val="2B4398"/>
                </a:solidFill>
                <a:latin typeface="Arial" panose="020B0604020202020204" pitchFamily="34" charset="0"/>
              </a:rPr>
              <a:t>Is there a fourth option?</a:t>
            </a:r>
          </a:p>
          <a:p>
            <a:endParaRPr lang="en-US" sz="3600" dirty="0">
              <a:solidFill>
                <a:srgbClr val="2B4398"/>
              </a:solidFill>
              <a:latin typeface="Arial" panose="020B0604020202020204" pitchFamily="34" charset="0"/>
            </a:endParaRPr>
          </a:p>
        </p:txBody>
      </p:sp>
    </p:spTree>
    <p:extLst>
      <p:ext uri="{BB962C8B-B14F-4D97-AF65-F5344CB8AC3E}">
        <p14:creationId xmlns:p14="http://schemas.microsoft.com/office/powerpoint/2010/main" val="12076008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C76D94-4B27-5449-BFF2-282AD03346E6}"/>
              </a:ext>
            </a:extLst>
          </p:cNvPr>
          <p:cNvSpPr txBox="1"/>
          <p:nvPr/>
        </p:nvSpPr>
        <p:spPr>
          <a:xfrm>
            <a:off x="419101" y="1269832"/>
            <a:ext cx="9017000" cy="5262979"/>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2B4398"/>
                </a:solidFill>
                <a:latin typeface="Arial" panose="020B0604020202020204" pitchFamily="34" charset="0"/>
              </a:rPr>
              <a:t>Made up of representatives from each of the established boards (“United Nations”), this new board would be able to certify any and all emerging specialties that include practicing physicians from two or more primary specialty backgrounds. </a:t>
            </a:r>
          </a:p>
          <a:p>
            <a:pPr marL="457200" indent="-457200">
              <a:buFont typeface="Arial" panose="020B0604020202020204" pitchFamily="34" charset="0"/>
              <a:buChar char="•"/>
            </a:pPr>
            <a:endParaRPr lang="en-US" sz="2400" dirty="0">
              <a:solidFill>
                <a:srgbClr val="2B4398"/>
              </a:solidFill>
              <a:latin typeface="Arial" panose="020B0604020202020204" pitchFamily="34" charset="0"/>
            </a:endParaRPr>
          </a:p>
          <a:p>
            <a:pPr marL="457200" indent="-457200">
              <a:buFont typeface="Arial" panose="020B0604020202020204" pitchFamily="34" charset="0"/>
              <a:buChar char="•"/>
            </a:pPr>
            <a:r>
              <a:rPr lang="en-US" sz="2400" dirty="0">
                <a:solidFill>
                  <a:srgbClr val="2B4398"/>
                </a:solidFill>
                <a:latin typeface="Arial" panose="020B0604020202020204" pitchFamily="34" charset="0"/>
              </a:rPr>
              <a:t>The Primary Goal for creating this new board would be to standardize education, training, and practice in multidisciplinary specialties (VLM, Wound Care, Bariatric Medicine, </a:t>
            </a:r>
            <a:r>
              <a:rPr lang="en-US" sz="2400" dirty="0" err="1">
                <a:solidFill>
                  <a:srgbClr val="2B4398"/>
                </a:solidFill>
                <a:latin typeface="Arial" panose="020B0604020202020204" pitchFamily="34" charset="0"/>
              </a:rPr>
              <a:t>etc</a:t>
            </a:r>
            <a:r>
              <a:rPr lang="en-US" sz="2400" dirty="0">
                <a:solidFill>
                  <a:srgbClr val="2B4398"/>
                </a:solidFill>
                <a:latin typeface="Arial" panose="020B0604020202020204" pitchFamily="34" charset="0"/>
              </a:rPr>
              <a:t>…), thus improving quality of care and patient outcomes.</a:t>
            </a:r>
          </a:p>
          <a:p>
            <a:pPr marL="457200" indent="-457200">
              <a:buFont typeface="Arial" panose="020B0604020202020204" pitchFamily="34" charset="0"/>
              <a:buChar char="•"/>
            </a:pPr>
            <a:endParaRPr lang="en-US" sz="2400" dirty="0">
              <a:solidFill>
                <a:srgbClr val="2B4398"/>
              </a:solidFill>
              <a:latin typeface="Arial" panose="020B0604020202020204" pitchFamily="34" charset="0"/>
            </a:endParaRPr>
          </a:p>
          <a:p>
            <a:pPr marL="457200" indent="-457200">
              <a:buFont typeface="Arial" panose="020B0604020202020204" pitchFamily="34" charset="0"/>
              <a:buChar char="•"/>
            </a:pPr>
            <a:r>
              <a:rPr lang="en-US" sz="2400" dirty="0">
                <a:solidFill>
                  <a:srgbClr val="2B4398"/>
                </a:solidFill>
                <a:latin typeface="Arial" panose="020B0604020202020204" pitchFamily="34" charset="0"/>
              </a:rPr>
              <a:t>Secondary goal would be to remove roadblocks to the advancement of medicine that arise from perceived specialty turf wars.</a:t>
            </a:r>
          </a:p>
        </p:txBody>
      </p:sp>
      <p:sp>
        <p:nvSpPr>
          <p:cNvPr id="5" name="Title 1">
            <a:extLst>
              <a:ext uri="{FF2B5EF4-FFF2-40B4-BE49-F238E27FC236}">
                <a16:creationId xmlns:a16="http://schemas.microsoft.com/office/drawing/2014/main" id="{7C6255B8-DCF1-8D4C-A55D-B034E68BC176}"/>
              </a:ext>
            </a:extLst>
          </p:cNvPr>
          <p:cNvSpPr>
            <a:spLocks noGrp="1"/>
          </p:cNvSpPr>
          <p:nvPr>
            <p:ph type="title"/>
          </p:nvPr>
        </p:nvSpPr>
        <p:spPr>
          <a:xfrm>
            <a:off x="0" y="483121"/>
            <a:ext cx="9987870" cy="1320800"/>
          </a:xfrm>
        </p:spPr>
        <p:txBody>
          <a:bodyPr/>
          <a:lstStyle/>
          <a:p>
            <a:pPr algn="ctr"/>
            <a:r>
              <a:rPr lang="en-US" dirty="0">
                <a:solidFill>
                  <a:srgbClr val="92D050"/>
                </a:solidFill>
              </a:rPr>
              <a:t>American Board of Interdisciplinary Medicine</a:t>
            </a:r>
          </a:p>
        </p:txBody>
      </p:sp>
    </p:spTree>
    <p:extLst>
      <p:ext uri="{BB962C8B-B14F-4D97-AF65-F5344CB8AC3E}">
        <p14:creationId xmlns:p14="http://schemas.microsoft.com/office/powerpoint/2010/main" val="2238095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B909-EA62-7342-841A-FD791CA66F05}"/>
              </a:ext>
            </a:extLst>
          </p:cNvPr>
          <p:cNvSpPr>
            <a:spLocks noGrp="1"/>
          </p:cNvSpPr>
          <p:nvPr>
            <p:ph type="title"/>
          </p:nvPr>
        </p:nvSpPr>
        <p:spPr>
          <a:xfrm>
            <a:off x="-229721" y="155575"/>
            <a:ext cx="9987870" cy="1316736"/>
          </a:xfrm>
        </p:spPr>
        <p:txBody>
          <a:bodyPr/>
          <a:lstStyle/>
          <a:p>
            <a:pPr algn="ctr"/>
            <a:r>
              <a:rPr lang="en-US" dirty="0">
                <a:solidFill>
                  <a:srgbClr val="2B4398"/>
                </a:solidFill>
              </a:rPr>
              <a:t>American Board of Medical Specialties (2</a:t>
            </a:r>
            <a:r>
              <a:rPr lang="en-US" dirty="0">
                <a:solidFill>
                  <a:srgbClr val="00B0F0"/>
                </a:solidFill>
              </a:rPr>
              <a:t>5?</a:t>
            </a:r>
            <a:r>
              <a:rPr lang="en-US" dirty="0">
                <a:solidFill>
                  <a:srgbClr val="2B4398"/>
                </a:solidFill>
              </a:rPr>
              <a:t>)</a:t>
            </a:r>
          </a:p>
        </p:txBody>
      </p:sp>
      <p:graphicFrame>
        <p:nvGraphicFramePr>
          <p:cNvPr id="4" name="Content Placeholder 3">
            <a:extLst>
              <a:ext uri="{FF2B5EF4-FFF2-40B4-BE49-F238E27FC236}">
                <a16:creationId xmlns:a16="http://schemas.microsoft.com/office/drawing/2014/main" id="{985B988E-C917-4644-80BB-29213FDEAEEA}"/>
              </a:ext>
            </a:extLst>
          </p:cNvPr>
          <p:cNvGraphicFramePr>
            <a:graphicFrameLocks noGrp="1"/>
          </p:cNvGraphicFramePr>
          <p:nvPr>
            <p:ph idx="1"/>
            <p:extLst>
              <p:ext uri="{D42A27DB-BD31-4B8C-83A1-F6EECF244321}">
                <p14:modId xmlns:p14="http://schemas.microsoft.com/office/powerpoint/2010/main" val="3825948008"/>
              </p:ext>
            </p:extLst>
          </p:nvPr>
        </p:nvGraphicFramePr>
        <p:xfrm>
          <a:off x="432204" y="944560"/>
          <a:ext cx="9489718" cy="5757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rame 2">
            <a:extLst>
              <a:ext uri="{FF2B5EF4-FFF2-40B4-BE49-F238E27FC236}">
                <a16:creationId xmlns:a16="http://schemas.microsoft.com/office/drawing/2014/main" id="{8877667B-02EF-D242-AC2E-BFF666636C70}"/>
              </a:ext>
            </a:extLst>
          </p:cNvPr>
          <p:cNvSpPr/>
          <p:nvPr/>
        </p:nvSpPr>
        <p:spPr>
          <a:xfrm>
            <a:off x="2001647" y="5948615"/>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5" name="Frame 4">
            <a:extLst>
              <a:ext uri="{FF2B5EF4-FFF2-40B4-BE49-F238E27FC236}">
                <a16:creationId xmlns:a16="http://schemas.microsoft.com/office/drawing/2014/main" id="{91ED4E9E-2E27-864F-BC78-2C637C2F2A0F}"/>
              </a:ext>
            </a:extLst>
          </p:cNvPr>
          <p:cNvSpPr/>
          <p:nvPr/>
        </p:nvSpPr>
        <p:spPr>
          <a:xfrm>
            <a:off x="0" y="2511426"/>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6" name="Frame 5">
            <a:extLst>
              <a:ext uri="{FF2B5EF4-FFF2-40B4-BE49-F238E27FC236}">
                <a16:creationId xmlns:a16="http://schemas.microsoft.com/office/drawing/2014/main" id="{216804F8-D096-D540-B7EF-52E556E76821}"/>
              </a:ext>
            </a:extLst>
          </p:cNvPr>
          <p:cNvSpPr/>
          <p:nvPr/>
        </p:nvSpPr>
        <p:spPr>
          <a:xfrm>
            <a:off x="0" y="3667262"/>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7" name="Frame 6">
            <a:extLst>
              <a:ext uri="{FF2B5EF4-FFF2-40B4-BE49-F238E27FC236}">
                <a16:creationId xmlns:a16="http://schemas.microsoft.com/office/drawing/2014/main" id="{F487B7EF-08F1-CC44-AC1A-0713B5FE891C}"/>
              </a:ext>
            </a:extLst>
          </p:cNvPr>
          <p:cNvSpPr/>
          <p:nvPr/>
        </p:nvSpPr>
        <p:spPr>
          <a:xfrm>
            <a:off x="0" y="4811127"/>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8" name="Frame 7">
            <a:extLst>
              <a:ext uri="{FF2B5EF4-FFF2-40B4-BE49-F238E27FC236}">
                <a16:creationId xmlns:a16="http://schemas.microsoft.com/office/drawing/2014/main" id="{047F47E8-9901-4244-9FB9-0A304DFB2602}"/>
              </a:ext>
            </a:extLst>
          </p:cNvPr>
          <p:cNvSpPr/>
          <p:nvPr/>
        </p:nvSpPr>
        <p:spPr>
          <a:xfrm>
            <a:off x="2001647" y="1331259"/>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9" name="Frame 8">
            <a:extLst>
              <a:ext uri="{FF2B5EF4-FFF2-40B4-BE49-F238E27FC236}">
                <a16:creationId xmlns:a16="http://schemas.microsoft.com/office/drawing/2014/main" id="{D1202C7E-7AAA-CF44-B24E-52CE2BA16D4C}"/>
              </a:ext>
            </a:extLst>
          </p:cNvPr>
          <p:cNvSpPr/>
          <p:nvPr/>
        </p:nvSpPr>
        <p:spPr>
          <a:xfrm>
            <a:off x="2001647" y="2511426"/>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0" name="Frame 9">
            <a:extLst>
              <a:ext uri="{FF2B5EF4-FFF2-40B4-BE49-F238E27FC236}">
                <a16:creationId xmlns:a16="http://schemas.microsoft.com/office/drawing/2014/main" id="{8FBC86FF-D637-864A-A309-7CA14F06D8A0}"/>
              </a:ext>
            </a:extLst>
          </p:cNvPr>
          <p:cNvSpPr/>
          <p:nvPr/>
        </p:nvSpPr>
        <p:spPr>
          <a:xfrm>
            <a:off x="2001647" y="3667262"/>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1" name="Frame 10">
            <a:extLst>
              <a:ext uri="{FF2B5EF4-FFF2-40B4-BE49-F238E27FC236}">
                <a16:creationId xmlns:a16="http://schemas.microsoft.com/office/drawing/2014/main" id="{3981B2BC-43B5-6B4E-834F-F33B70F242A4}"/>
              </a:ext>
            </a:extLst>
          </p:cNvPr>
          <p:cNvSpPr/>
          <p:nvPr/>
        </p:nvSpPr>
        <p:spPr>
          <a:xfrm>
            <a:off x="2001647" y="4785914"/>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2" name="Frame 11">
            <a:extLst>
              <a:ext uri="{FF2B5EF4-FFF2-40B4-BE49-F238E27FC236}">
                <a16:creationId xmlns:a16="http://schemas.microsoft.com/office/drawing/2014/main" id="{50A96797-3105-FE44-A9C9-5AC47F16FEEB}"/>
              </a:ext>
            </a:extLst>
          </p:cNvPr>
          <p:cNvSpPr/>
          <p:nvPr/>
        </p:nvSpPr>
        <p:spPr>
          <a:xfrm>
            <a:off x="0" y="1362172"/>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3" name="Frame 12">
            <a:extLst>
              <a:ext uri="{FF2B5EF4-FFF2-40B4-BE49-F238E27FC236}">
                <a16:creationId xmlns:a16="http://schemas.microsoft.com/office/drawing/2014/main" id="{4305C0DE-A0E8-1D41-9E92-663FC12F24C8}"/>
              </a:ext>
            </a:extLst>
          </p:cNvPr>
          <p:cNvSpPr/>
          <p:nvPr/>
        </p:nvSpPr>
        <p:spPr>
          <a:xfrm>
            <a:off x="4003294" y="1362172"/>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4" name="Frame 13">
            <a:extLst>
              <a:ext uri="{FF2B5EF4-FFF2-40B4-BE49-F238E27FC236}">
                <a16:creationId xmlns:a16="http://schemas.microsoft.com/office/drawing/2014/main" id="{4D1448F7-AE03-0445-9668-740377366241}"/>
              </a:ext>
            </a:extLst>
          </p:cNvPr>
          <p:cNvSpPr/>
          <p:nvPr/>
        </p:nvSpPr>
        <p:spPr>
          <a:xfrm>
            <a:off x="6004941" y="1331259"/>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5" name="Frame 14">
            <a:extLst>
              <a:ext uri="{FF2B5EF4-FFF2-40B4-BE49-F238E27FC236}">
                <a16:creationId xmlns:a16="http://schemas.microsoft.com/office/drawing/2014/main" id="{F536013F-A4C7-524A-AB56-490158C0CF4D}"/>
              </a:ext>
            </a:extLst>
          </p:cNvPr>
          <p:cNvSpPr/>
          <p:nvPr/>
        </p:nvSpPr>
        <p:spPr>
          <a:xfrm>
            <a:off x="8006588" y="1331259"/>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6" name="Frame 15">
            <a:extLst>
              <a:ext uri="{FF2B5EF4-FFF2-40B4-BE49-F238E27FC236}">
                <a16:creationId xmlns:a16="http://schemas.microsoft.com/office/drawing/2014/main" id="{B76CE682-9313-1649-B7EA-6C4A3B5BCF31}"/>
              </a:ext>
            </a:extLst>
          </p:cNvPr>
          <p:cNvSpPr/>
          <p:nvPr/>
        </p:nvSpPr>
        <p:spPr>
          <a:xfrm>
            <a:off x="4003294" y="2500597"/>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7" name="Frame 16">
            <a:extLst>
              <a:ext uri="{FF2B5EF4-FFF2-40B4-BE49-F238E27FC236}">
                <a16:creationId xmlns:a16="http://schemas.microsoft.com/office/drawing/2014/main" id="{C6C83473-CA4C-B840-A303-328AA2059C77}"/>
              </a:ext>
            </a:extLst>
          </p:cNvPr>
          <p:cNvSpPr/>
          <p:nvPr/>
        </p:nvSpPr>
        <p:spPr>
          <a:xfrm>
            <a:off x="6004941" y="2527965"/>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8" name="Frame 17">
            <a:extLst>
              <a:ext uri="{FF2B5EF4-FFF2-40B4-BE49-F238E27FC236}">
                <a16:creationId xmlns:a16="http://schemas.microsoft.com/office/drawing/2014/main" id="{8A96AE3C-033C-C346-ADCA-5B77CC339115}"/>
              </a:ext>
            </a:extLst>
          </p:cNvPr>
          <p:cNvSpPr/>
          <p:nvPr/>
        </p:nvSpPr>
        <p:spPr>
          <a:xfrm>
            <a:off x="8006588" y="2527965"/>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9" name="Frame 18">
            <a:extLst>
              <a:ext uri="{FF2B5EF4-FFF2-40B4-BE49-F238E27FC236}">
                <a16:creationId xmlns:a16="http://schemas.microsoft.com/office/drawing/2014/main" id="{6DF781F7-99D5-5A44-963A-621BEBB23F7C}"/>
              </a:ext>
            </a:extLst>
          </p:cNvPr>
          <p:cNvSpPr/>
          <p:nvPr/>
        </p:nvSpPr>
        <p:spPr>
          <a:xfrm>
            <a:off x="8006588" y="3629539"/>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0" name="Frame 19">
            <a:extLst>
              <a:ext uri="{FF2B5EF4-FFF2-40B4-BE49-F238E27FC236}">
                <a16:creationId xmlns:a16="http://schemas.microsoft.com/office/drawing/2014/main" id="{0C3A3BC4-72AE-FB44-8BAB-2CB4DE8C261A}"/>
              </a:ext>
            </a:extLst>
          </p:cNvPr>
          <p:cNvSpPr/>
          <p:nvPr/>
        </p:nvSpPr>
        <p:spPr>
          <a:xfrm>
            <a:off x="4003294" y="3639022"/>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1" name="Frame 20">
            <a:extLst>
              <a:ext uri="{FF2B5EF4-FFF2-40B4-BE49-F238E27FC236}">
                <a16:creationId xmlns:a16="http://schemas.microsoft.com/office/drawing/2014/main" id="{42826127-5C21-E04F-9481-A3EB0EE73949}"/>
              </a:ext>
            </a:extLst>
          </p:cNvPr>
          <p:cNvSpPr/>
          <p:nvPr/>
        </p:nvSpPr>
        <p:spPr>
          <a:xfrm>
            <a:off x="6004023" y="3690666"/>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2" name="Frame 21">
            <a:extLst>
              <a:ext uri="{FF2B5EF4-FFF2-40B4-BE49-F238E27FC236}">
                <a16:creationId xmlns:a16="http://schemas.microsoft.com/office/drawing/2014/main" id="{B0DD52E8-E0C3-2647-ACCF-4B548B075B70}"/>
              </a:ext>
            </a:extLst>
          </p:cNvPr>
          <p:cNvSpPr/>
          <p:nvPr/>
        </p:nvSpPr>
        <p:spPr>
          <a:xfrm>
            <a:off x="4003294" y="4785914"/>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3" name="Frame 22">
            <a:extLst>
              <a:ext uri="{FF2B5EF4-FFF2-40B4-BE49-F238E27FC236}">
                <a16:creationId xmlns:a16="http://schemas.microsoft.com/office/drawing/2014/main" id="{C89D8651-80A6-1A48-8CE3-923814C62176}"/>
              </a:ext>
            </a:extLst>
          </p:cNvPr>
          <p:cNvSpPr/>
          <p:nvPr/>
        </p:nvSpPr>
        <p:spPr>
          <a:xfrm>
            <a:off x="6004023" y="4746320"/>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4" name="Frame 23">
            <a:extLst>
              <a:ext uri="{FF2B5EF4-FFF2-40B4-BE49-F238E27FC236}">
                <a16:creationId xmlns:a16="http://schemas.microsoft.com/office/drawing/2014/main" id="{D7D04D62-FD35-2B4C-914E-071A6F8CD767}"/>
              </a:ext>
            </a:extLst>
          </p:cNvPr>
          <p:cNvSpPr/>
          <p:nvPr/>
        </p:nvSpPr>
        <p:spPr>
          <a:xfrm>
            <a:off x="0" y="5970842"/>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5" name="Frame 24">
            <a:extLst>
              <a:ext uri="{FF2B5EF4-FFF2-40B4-BE49-F238E27FC236}">
                <a16:creationId xmlns:a16="http://schemas.microsoft.com/office/drawing/2014/main" id="{6B2117F5-C370-564D-B9DC-033ECA79812C}"/>
              </a:ext>
            </a:extLst>
          </p:cNvPr>
          <p:cNvSpPr/>
          <p:nvPr/>
        </p:nvSpPr>
        <p:spPr>
          <a:xfrm>
            <a:off x="4003294" y="5948615"/>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6" name="Frame 25">
            <a:extLst>
              <a:ext uri="{FF2B5EF4-FFF2-40B4-BE49-F238E27FC236}">
                <a16:creationId xmlns:a16="http://schemas.microsoft.com/office/drawing/2014/main" id="{4253629F-7A0A-1649-B1CE-911A5983FC09}"/>
              </a:ext>
            </a:extLst>
          </p:cNvPr>
          <p:cNvSpPr/>
          <p:nvPr/>
        </p:nvSpPr>
        <p:spPr>
          <a:xfrm>
            <a:off x="6004023" y="5948615"/>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7" name="Frame 26">
            <a:extLst>
              <a:ext uri="{FF2B5EF4-FFF2-40B4-BE49-F238E27FC236}">
                <a16:creationId xmlns:a16="http://schemas.microsoft.com/office/drawing/2014/main" id="{B64D0837-3F50-A74D-A279-8BCC479D72A3}"/>
              </a:ext>
            </a:extLst>
          </p:cNvPr>
          <p:cNvSpPr/>
          <p:nvPr/>
        </p:nvSpPr>
        <p:spPr>
          <a:xfrm>
            <a:off x="8017709" y="4731113"/>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8" name="Frame 27">
            <a:extLst>
              <a:ext uri="{FF2B5EF4-FFF2-40B4-BE49-F238E27FC236}">
                <a16:creationId xmlns:a16="http://schemas.microsoft.com/office/drawing/2014/main" id="{06C81827-DED1-0CB3-9C35-9AA1B86F341B}"/>
              </a:ext>
            </a:extLst>
          </p:cNvPr>
          <p:cNvSpPr/>
          <p:nvPr/>
        </p:nvSpPr>
        <p:spPr>
          <a:xfrm>
            <a:off x="7962972" y="5929446"/>
            <a:ext cx="432204" cy="3737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9" name="TextBox 28">
            <a:extLst>
              <a:ext uri="{FF2B5EF4-FFF2-40B4-BE49-F238E27FC236}">
                <a16:creationId xmlns:a16="http://schemas.microsoft.com/office/drawing/2014/main" id="{390D0618-8D01-6D35-F30A-6042D8F52A78}"/>
              </a:ext>
            </a:extLst>
          </p:cNvPr>
          <p:cNvSpPr txBox="1"/>
          <p:nvPr/>
        </p:nvSpPr>
        <p:spPr>
          <a:xfrm>
            <a:off x="8031156" y="5929446"/>
            <a:ext cx="312906" cy="369332"/>
          </a:xfrm>
          <a:prstGeom prst="rect">
            <a:avLst/>
          </a:prstGeom>
          <a:noFill/>
        </p:spPr>
        <p:txBody>
          <a:bodyPr wrap="none" rtlCol="0">
            <a:spAutoFit/>
          </a:bodyPr>
          <a:lstStyle/>
          <a:p>
            <a:r>
              <a:rPr lang="en-US" dirty="0">
                <a:latin typeface="Arial" panose="020B0604020202020204" pitchFamily="34" charset="0"/>
              </a:rPr>
              <a:t>?</a:t>
            </a:r>
          </a:p>
        </p:txBody>
      </p:sp>
    </p:spTree>
    <p:extLst>
      <p:ext uri="{BB962C8B-B14F-4D97-AF65-F5344CB8AC3E}">
        <p14:creationId xmlns:p14="http://schemas.microsoft.com/office/powerpoint/2010/main" val="3351996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C6255B8-DCF1-8D4C-A55D-B034E68BC176}"/>
              </a:ext>
            </a:extLst>
          </p:cNvPr>
          <p:cNvSpPr>
            <a:spLocks noGrp="1"/>
          </p:cNvSpPr>
          <p:nvPr>
            <p:ph type="title"/>
          </p:nvPr>
        </p:nvSpPr>
        <p:spPr>
          <a:xfrm>
            <a:off x="122827" y="247241"/>
            <a:ext cx="10549722" cy="1850640"/>
          </a:xfrm>
        </p:spPr>
        <p:txBody>
          <a:bodyPr>
            <a:noAutofit/>
          </a:bodyPr>
          <a:lstStyle/>
          <a:p>
            <a:pPr algn="ctr"/>
            <a:br>
              <a:rPr lang="en-US" sz="3200" dirty="0">
                <a:solidFill>
                  <a:srgbClr val="92D050"/>
                </a:solidFill>
              </a:rPr>
            </a:br>
            <a:r>
              <a:rPr lang="en-US" sz="3200" dirty="0">
                <a:solidFill>
                  <a:srgbClr val="2B4398"/>
                </a:solidFill>
              </a:rPr>
              <a:t>This IS Achievable</a:t>
            </a:r>
            <a:br>
              <a:rPr lang="en-US" sz="3200" dirty="0">
                <a:solidFill>
                  <a:srgbClr val="2B4398"/>
                </a:solidFill>
              </a:rPr>
            </a:br>
            <a:endParaRPr lang="en-US" sz="3200" dirty="0">
              <a:solidFill>
                <a:srgbClr val="2B4398"/>
              </a:solidFill>
            </a:endParaRPr>
          </a:p>
        </p:txBody>
      </p:sp>
      <p:pic>
        <p:nvPicPr>
          <p:cNvPr id="3" name="Picture 2" descr="A person wearing glasses and a suit&#10;&#10;Description automatically generated with medium confidence">
            <a:extLst>
              <a:ext uri="{FF2B5EF4-FFF2-40B4-BE49-F238E27FC236}">
                <a16:creationId xmlns:a16="http://schemas.microsoft.com/office/drawing/2014/main" id="{C0433498-A5F8-6E1C-D03C-CDA1DAEC2F6C}"/>
              </a:ext>
            </a:extLst>
          </p:cNvPr>
          <p:cNvPicPr>
            <a:picLocks noChangeAspect="1"/>
          </p:cNvPicPr>
          <p:nvPr/>
        </p:nvPicPr>
        <p:blipFill>
          <a:blip r:embed="rId2"/>
          <a:stretch>
            <a:fillRect/>
          </a:stretch>
        </p:blipFill>
        <p:spPr>
          <a:xfrm>
            <a:off x="596900" y="2616200"/>
            <a:ext cx="3175000" cy="3175000"/>
          </a:xfrm>
          <a:prstGeom prst="rect">
            <a:avLst/>
          </a:prstGeom>
        </p:spPr>
      </p:pic>
      <p:sp>
        <p:nvSpPr>
          <p:cNvPr id="4" name="TextBox 3">
            <a:extLst>
              <a:ext uri="{FF2B5EF4-FFF2-40B4-BE49-F238E27FC236}">
                <a16:creationId xmlns:a16="http://schemas.microsoft.com/office/drawing/2014/main" id="{E2CE4946-992D-474D-A5C8-33436D4C6D40}"/>
              </a:ext>
            </a:extLst>
          </p:cNvPr>
          <p:cNvSpPr txBox="1"/>
          <p:nvPr/>
        </p:nvSpPr>
        <p:spPr>
          <a:xfrm>
            <a:off x="4014148" y="1756687"/>
            <a:ext cx="5600700" cy="4247317"/>
          </a:xfrm>
          <a:prstGeom prst="rect">
            <a:avLst/>
          </a:prstGeom>
          <a:noFill/>
        </p:spPr>
        <p:txBody>
          <a:bodyPr wrap="square" rtlCol="0">
            <a:spAutoFit/>
          </a:bodyPr>
          <a:lstStyle/>
          <a:p>
            <a:r>
              <a:rPr lang="en-US" b="1" dirty="0">
                <a:solidFill>
                  <a:srgbClr val="92D050"/>
                </a:solidFill>
              </a:rPr>
              <a:t>Richard E. Hawkins, MD - President and CEO of the American Board of Medical Specialties met with us.</a:t>
            </a:r>
          </a:p>
          <a:p>
            <a:endParaRPr lang="en-US" dirty="0">
              <a:solidFill>
                <a:srgbClr val="2B4398"/>
              </a:solidFill>
            </a:endParaRPr>
          </a:p>
          <a:p>
            <a:r>
              <a:rPr lang="en-US" dirty="0">
                <a:solidFill>
                  <a:srgbClr val="2B4398"/>
                </a:solidFill>
              </a:rPr>
              <a:t>Interested in moving ABMS into the future</a:t>
            </a:r>
          </a:p>
          <a:p>
            <a:endParaRPr lang="en-US" dirty="0">
              <a:solidFill>
                <a:srgbClr val="2B4398"/>
              </a:solidFill>
            </a:endParaRPr>
          </a:p>
          <a:p>
            <a:r>
              <a:rPr lang="en-US" dirty="0">
                <a:solidFill>
                  <a:srgbClr val="2B4398"/>
                </a:solidFill>
              </a:rPr>
              <a:t>Recognizes “practice plasticity” and is open to new ideas in medical sub/specialization</a:t>
            </a:r>
          </a:p>
          <a:p>
            <a:endParaRPr lang="en-US" dirty="0">
              <a:solidFill>
                <a:srgbClr val="2B4398"/>
              </a:solidFill>
            </a:endParaRPr>
          </a:p>
          <a:p>
            <a:r>
              <a:rPr lang="en-US" dirty="0">
                <a:solidFill>
                  <a:srgbClr val="2B4398"/>
                </a:solidFill>
              </a:rPr>
              <a:t>Looking at </a:t>
            </a:r>
            <a:r>
              <a:rPr lang="en-US" b="1" dirty="0">
                <a:solidFill>
                  <a:srgbClr val="92D050"/>
                </a:solidFill>
              </a:rPr>
              <a:t>VLM Work Group </a:t>
            </a:r>
            <a:r>
              <a:rPr lang="en-US" dirty="0">
                <a:solidFill>
                  <a:srgbClr val="2B4398"/>
                </a:solidFill>
              </a:rPr>
              <a:t>to set an example of a potential path forward.</a:t>
            </a:r>
          </a:p>
          <a:p>
            <a:endParaRPr lang="en-US" dirty="0">
              <a:solidFill>
                <a:srgbClr val="2B4398"/>
              </a:solidFill>
            </a:endParaRPr>
          </a:p>
          <a:p>
            <a:r>
              <a:rPr lang="en-US" dirty="0">
                <a:solidFill>
                  <a:srgbClr val="2B4398"/>
                </a:solidFill>
              </a:rPr>
              <a:t>Made investment in our group by offering to gather the following boards to discuss our project: ABS, ABR, ABIM, ABD</a:t>
            </a:r>
          </a:p>
        </p:txBody>
      </p:sp>
    </p:spTree>
    <p:extLst>
      <p:ext uri="{BB962C8B-B14F-4D97-AF65-F5344CB8AC3E}">
        <p14:creationId xmlns:p14="http://schemas.microsoft.com/office/powerpoint/2010/main" val="23840496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FFCD8-75BC-334C-BEB0-01C1773C9DE9}"/>
              </a:ext>
            </a:extLst>
          </p:cNvPr>
          <p:cNvSpPr>
            <a:spLocks noGrp="1"/>
          </p:cNvSpPr>
          <p:nvPr>
            <p:ph type="title"/>
          </p:nvPr>
        </p:nvSpPr>
        <p:spPr/>
        <p:txBody>
          <a:bodyPr>
            <a:noAutofit/>
          </a:bodyPr>
          <a:lstStyle/>
          <a:p>
            <a:r>
              <a:rPr lang="en-US" sz="2800" dirty="0"/>
              <a:t>Plasticity Matrix</a:t>
            </a:r>
          </a:p>
        </p:txBody>
      </p:sp>
      <p:sp>
        <p:nvSpPr>
          <p:cNvPr id="7" name="TextBox 6">
            <a:extLst>
              <a:ext uri="{FF2B5EF4-FFF2-40B4-BE49-F238E27FC236}">
                <a16:creationId xmlns:a16="http://schemas.microsoft.com/office/drawing/2014/main" id="{95122B36-F985-124D-B0CF-9D2EA49B23C0}"/>
              </a:ext>
            </a:extLst>
          </p:cNvPr>
          <p:cNvSpPr txBox="1"/>
          <p:nvPr/>
        </p:nvSpPr>
        <p:spPr>
          <a:xfrm>
            <a:off x="827964" y="1536174"/>
            <a:ext cx="8848299" cy="4524315"/>
          </a:xfrm>
          <a:prstGeom prst="rect">
            <a:avLst/>
          </a:prstGeom>
          <a:noFill/>
        </p:spPr>
        <p:txBody>
          <a:bodyPr wrap="square">
            <a:spAutoFit/>
          </a:bodyPr>
          <a:lstStyle/>
          <a:p>
            <a:pPr marL="285750" indent="-285750">
              <a:buFont typeface="Arial" panose="020B0604020202020204" pitchFamily="34" charset="0"/>
              <a:buChar char="•"/>
            </a:pPr>
            <a:r>
              <a:rPr lang="en-US" sz="2400" b="0" i="0" u="none" strike="noStrike" dirty="0">
                <a:solidFill>
                  <a:srgbClr val="2B4398"/>
                </a:solidFill>
                <a:effectLst/>
                <a:latin typeface="fira sans" panose="020F0502020204030204" pitchFamily="34" charset="0"/>
              </a:rPr>
              <a:t>The </a:t>
            </a:r>
            <a:r>
              <a:rPr lang="en-US" sz="2400" b="1" i="1" u="none" strike="noStrike" dirty="0">
                <a:solidFill>
                  <a:srgbClr val="92D050"/>
                </a:solidFill>
                <a:effectLst/>
                <a:latin typeface="fira sans" panose="020F0502020204030204" pitchFamily="34" charset="0"/>
              </a:rPr>
              <a:t>Plasticity Matrix </a:t>
            </a:r>
            <a:r>
              <a:rPr lang="en-US" sz="2400" b="0" i="0" u="none" strike="noStrike" dirty="0">
                <a:solidFill>
                  <a:srgbClr val="2B4398"/>
                </a:solidFill>
                <a:effectLst/>
                <a:latin typeface="fira sans" panose="020F0502020204030204" pitchFamily="34" charset="0"/>
              </a:rPr>
              <a:t>model projects physician supply and physician visit utilization before reconciling the two.</a:t>
            </a:r>
          </a:p>
          <a:p>
            <a:pPr marL="285750" indent="-285750">
              <a:buFont typeface="Arial" panose="020B0604020202020204" pitchFamily="34" charset="0"/>
              <a:buChar char="•"/>
            </a:pPr>
            <a:endParaRPr lang="en-US" sz="2400" b="0" i="0" u="none" strike="noStrike" dirty="0">
              <a:solidFill>
                <a:srgbClr val="2B4398"/>
              </a:solidFill>
              <a:effectLst/>
              <a:latin typeface="fira sans" panose="020F0502020204030204" pitchFamily="34" charset="0"/>
            </a:endParaRPr>
          </a:p>
          <a:p>
            <a:pPr marL="285750" indent="-285750">
              <a:buFont typeface="Arial" panose="020B0604020202020204" pitchFamily="34" charset="0"/>
              <a:buChar char="•"/>
            </a:pPr>
            <a:r>
              <a:rPr lang="en-US" sz="2400" b="0" i="0" u="none" strike="noStrike" dirty="0">
                <a:solidFill>
                  <a:srgbClr val="2B4398"/>
                </a:solidFill>
                <a:effectLst/>
                <a:latin typeface="fira sans" panose="020F0502020204030204" pitchFamily="34" charset="0"/>
              </a:rPr>
              <a:t>The model uses American Medical Association (AMA) Masterfile data, American Board of Medical Specialty (ABMS) certification data, and resident supply data to determine physician supply, and it uses MEPS (Medical Expenditure </a:t>
            </a:r>
            <a:r>
              <a:rPr lang="en-US" sz="2400" b="0" i="0" u="none" strike="noStrike">
                <a:solidFill>
                  <a:srgbClr val="2B4398"/>
                </a:solidFill>
                <a:effectLst/>
                <a:latin typeface="fira sans" panose="020F0502020204030204" pitchFamily="34" charset="0"/>
              </a:rPr>
              <a:t>Panel Survey) </a:t>
            </a:r>
            <a:r>
              <a:rPr lang="en-US" sz="2400" b="0" i="0" u="none" strike="noStrike" dirty="0">
                <a:solidFill>
                  <a:srgbClr val="2B4398"/>
                </a:solidFill>
                <a:effectLst/>
                <a:latin typeface="fira sans" panose="020F0502020204030204" pitchFamily="34" charset="0"/>
              </a:rPr>
              <a:t>data and community-level demographic and economic information to generate community-level forecasts of physician visit utilization for each Clinical Service Area (CSA.)</a:t>
            </a:r>
            <a:endParaRPr lang="en-US" sz="2400" dirty="0">
              <a:solidFill>
                <a:srgbClr val="2B4398"/>
              </a:solidFill>
              <a:latin typeface="fira sans" panose="020F0502020204030204" pitchFamily="34" charset="0"/>
            </a:endParaRPr>
          </a:p>
          <a:p>
            <a:pPr marL="285750" indent="-285750">
              <a:buFont typeface="Arial" panose="020B0604020202020204" pitchFamily="34" charset="0"/>
              <a:buChar char="•"/>
            </a:pPr>
            <a:endParaRPr lang="en-US" sz="2400" dirty="0">
              <a:solidFill>
                <a:srgbClr val="2B4398"/>
              </a:solidFill>
              <a:latin typeface="Arial" panose="020B0604020202020204" pitchFamily="34" charset="0"/>
            </a:endParaRPr>
          </a:p>
        </p:txBody>
      </p:sp>
    </p:spTree>
    <p:extLst>
      <p:ext uri="{BB962C8B-B14F-4D97-AF65-F5344CB8AC3E}">
        <p14:creationId xmlns:p14="http://schemas.microsoft.com/office/powerpoint/2010/main" val="5529469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 descr="Table 1"/>
          <p:cNvPicPr>
            <a:picLocks noGrp="1" noChangeAspect="1"/>
          </p:cNvPicPr>
          <p:nvPr>
            <p:ph type="pic" idx="1"/>
          </p:nvPr>
        </p:nvPicPr>
        <p:blipFill>
          <a:blip r:embed="rId3"/>
          <a:stretch>
            <a:fillRect/>
          </a:stretch>
        </p:blipFill>
        <p:spPr>
          <a:xfrm>
            <a:off x="182412" y="1344706"/>
            <a:ext cx="11735612" cy="3657599"/>
          </a:xfrm>
        </p:spPr>
      </p:pic>
      <p:sp>
        <p:nvSpPr>
          <p:cNvPr id="4" name="Rectangle 2"/>
          <p:cNvSpPr>
            <a:spLocks noGrp="1"/>
          </p:cNvSpPr>
          <p:nvPr>
            <p:ph type="body" sz="half" idx="2"/>
          </p:nvPr>
        </p:nvSpPr>
        <p:spPr>
          <a:xfrm>
            <a:off x="273976" y="4681747"/>
            <a:ext cx="10191588" cy="1442478"/>
          </a:xfrm>
        </p:spPr>
        <p:txBody>
          <a:bodyPr anchor="b">
            <a:noAutofit/>
          </a:bodyPr>
          <a:lstStyle/>
          <a:p>
            <a:r>
              <a:rPr lang="en-US" sz="2000" dirty="0">
                <a:solidFill>
                  <a:srgbClr val="2B4398"/>
                </a:solidFill>
              </a:rPr>
              <a:t>Plasticity Matrix Demonstrating That Multiple Specialties Care for the Same Clinical Service Areas, Within Certain Bounds, as Shown by Number and Percentage of Visits Within Four Clinical Service Areas by Specialty, 2009</a:t>
            </a:r>
            <a:r>
              <a:rPr lang="en-US" sz="2000" dirty="0">
                <a:solidFill>
                  <a:srgbClr val="92D050"/>
                </a:solidFill>
              </a:rPr>
              <a:t>*</a:t>
            </a:r>
          </a:p>
        </p:txBody>
      </p:sp>
      <p:sp>
        <p:nvSpPr>
          <p:cNvPr id="5" name="Footer Placeholder 4"/>
          <p:cNvSpPr>
            <a:spLocks noGrp="1"/>
          </p:cNvSpPr>
          <p:nvPr>
            <p:ph type="ftr" sz="quarter" idx="11"/>
          </p:nvPr>
        </p:nvSpPr>
        <p:spPr>
          <a:xfrm>
            <a:off x="3556000" y="6356351"/>
            <a:ext cx="4122271" cy="365125"/>
          </a:xfrm>
        </p:spPr>
        <p:txBody>
          <a:bodyPr/>
          <a:lstStyle/>
          <a:p>
            <a:pPr algn="ctr"/>
            <a:r>
              <a:rPr lang="en-US" sz="1400" b="1" dirty="0">
                <a:solidFill>
                  <a:srgbClr val="2B4398"/>
                </a:solidFill>
              </a:rPr>
              <a:t>Copyright © 2022 by the Association of American Medical Colleges</a:t>
            </a:r>
          </a:p>
        </p:txBody>
      </p:sp>
      <p:sp>
        <p:nvSpPr>
          <p:cNvPr id="6" name="Slide Number Placeholder 5"/>
          <p:cNvSpPr>
            <a:spLocks noGrp="1"/>
          </p:cNvSpPr>
          <p:nvPr>
            <p:ph type="sldNum" sz="quarter" idx="12"/>
          </p:nvPr>
        </p:nvSpPr>
        <p:spPr/>
        <p:txBody>
          <a:bodyPr/>
          <a:lstStyle>
            <a:lvl1pPr>
              <a:defRPr sz="900"/>
            </a:lvl1pPr>
          </a:lstStyle>
          <a:p>
            <a:fld id="{27A13296-8103-46F4-BA41-F532E14F2100}" type="slidenum">
              <a:rPr lang="en-US" smtClean="0"/>
              <a:pPr/>
              <a:t>67</a:t>
            </a:fld>
            <a:endParaRPr lang="en-US" dirty="0"/>
          </a:p>
        </p:txBody>
      </p:sp>
      <p:sp>
        <p:nvSpPr>
          <p:cNvPr id="7" name="Text Placeholder 6"/>
          <p:cNvSpPr>
            <a:spLocks noGrp="1"/>
          </p:cNvSpPr>
          <p:nvPr>
            <p:ph type="body" sz="half" idx="13"/>
          </p:nvPr>
        </p:nvSpPr>
        <p:spPr>
          <a:xfrm>
            <a:off x="0" y="136524"/>
            <a:ext cx="9386047" cy="807501"/>
          </a:xfrm>
        </p:spPr>
        <p:txBody>
          <a:bodyPr>
            <a:noAutofit/>
          </a:bodyPr>
          <a:lstStyle/>
          <a:p>
            <a:pPr algn="ctr"/>
            <a:r>
              <a:rPr lang="en-US" sz="1600" b="1" u="sng" dirty="0">
                <a:solidFill>
                  <a:srgbClr val="92D050"/>
                </a:solidFill>
                <a:hlinkClick r:id="rId4" action="ppaction://hlinkfile">
                  <a:extLst>
                    <a:ext uri="{A12FA001-AC4F-418D-AE19-62706E023703}">
                      <ahyp:hlinkClr xmlns:ahyp="http://schemas.microsoft.com/office/drawing/2018/hyperlinkcolor" val="tx"/>
                    </a:ext>
                  </a:extLst>
                </a:hlinkClick>
              </a:rPr>
              <a:t>The Contribution of “Plasticity” to Modeling How a Community’s Need for Health Care Services Can Be Met by Different Configurations of Physicians</a:t>
            </a:r>
            <a:r>
              <a:rPr lang="en-US" sz="1600" b="1" u="sng" dirty="0">
                <a:solidFill>
                  <a:srgbClr val="2B4398"/>
                </a:solidFill>
              </a:rPr>
              <a:t>
</a:t>
            </a:r>
            <a:r>
              <a:rPr lang="en-US" sz="1050" dirty="0">
                <a:solidFill>
                  <a:srgbClr val="2B4398"/>
                </a:solidFill>
              </a:rPr>
              <a:t>Holmes, George M.; Morrison, Marisa; </a:t>
            </a:r>
            <a:r>
              <a:rPr lang="en-US" sz="1050" dirty="0" err="1">
                <a:solidFill>
                  <a:srgbClr val="2B4398"/>
                </a:solidFill>
              </a:rPr>
              <a:t>Pathman</a:t>
            </a:r>
            <a:r>
              <a:rPr lang="en-US" sz="1050" dirty="0">
                <a:solidFill>
                  <a:srgbClr val="2B4398"/>
                </a:solidFill>
              </a:rPr>
              <a:t>, Donald E.; </a:t>
            </a:r>
            <a:r>
              <a:rPr lang="en-US" sz="1050" dirty="0" err="1">
                <a:solidFill>
                  <a:srgbClr val="2B4398"/>
                </a:solidFill>
              </a:rPr>
              <a:t>Fraher</a:t>
            </a:r>
            <a:r>
              <a:rPr lang="en-US" sz="1050" dirty="0">
                <a:solidFill>
                  <a:srgbClr val="2B4398"/>
                </a:solidFill>
              </a:rPr>
              <a:t>, Erin Academic Medicine88(12):1877-1882, December 2013.</a:t>
            </a:r>
          </a:p>
          <a:p>
            <a:pPr algn="ctr"/>
            <a:r>
              <a:rPr lang="en-US" sz="1050" dirty="0" err="1">
                <a:solidFill>
                  <a:srgbClr val="2B4398"/>
                </a:solidFill>
              </a:rPr>
              <a:t>doi: 10.1097/ACM.0000000000000026</a:t>
            </a:r>
          </a:p>
          <a:p>
            <a:pPr algn="ctr"/>
            <a:endParaRPr lang="en-US" sz="1600" dirty="0">
              <a:solidFill>
                <a:srgbClr val="2B4398"/>
              </a:solidFill>
            </a:endParaRPr>
          </a:p>
        </p:txBody>
      </p:sp>
    </p:spTree>
    <p:extLst>
      <p:ext uri="{BB962C8B-B14F-4D97-AF65-F5344CB8AC3E}">
        <p14:creationId xmlns:p14="http://schemas.microsoft.com/office/powerpoint/2010/main" val="39064436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C6255B8-DCF1-8D4C-A55D-B034E68BC176}"/>
              </a:ext>
            </a:extLst>
          </p:cNvPr>
          <p:cNvSpPr>
            <a:spLocks noGrp="1"/>
          </p:cNvSpPr>
          <p:nvPr>
            <p:ph type="title"/>
          </p:nvPr>
        </p:nvSpPr>
        <p:spPr>
          <a:xfrm>
            <a:off x="136475" y="-272955"/>
            <a:ext cx="10549722" cy="1023582"/>
          </a:xfrm>
        </p:spPr>
        <p:txBody>
          <a:bodyPr>
            <a:noAutofit/>
          </a:bodyPr>
          <a:lstStyle/>
          <a:p>
            <a:pPr algn="ctr"/>
            <a:br>
              <a:rPr lang="en-US" sz="3200" b="1" dirty="0">
                <a:solidFill>
                  <a:srgbClr val="92D050"/>
                </a:solidFill>
              </a:rPr>
            </a:br>
            <a:r>
              <a:rPr lang="en-US" sz="3200" b="1" dirty="0">
                <a:solidFill>
                  <a:srgbClr val="92D050"/>
                </a:solidFill>
              </a:rPr>
              <a:t>Dodging the Roadblocks</a:t>
            </a:r>
            <a:br>
              <a:rPr lang="en-US" sz="3200" b="1" dirty="0">
                <a:solidFill>
                  <a:srgbClr val="92D050"/>
                </a:solidFill>
              </a:rPr>
            </a:br>
            <a:endParaRPr lang="en-US" sz="3200" b="1" dirty="0">
              <a:solidFill>
                <a:srgbClr val="92D050"/>
              </a:solidFill>
            </a:endParaRPr>
          </a:p>
        </p:txBody>
      </p:sp>
      <p:sp>
        <p:nvSpPr>
          <p:cNvPr id="4" name="TextBox 3">
            <a:extLst>
              <a:ext uri="{FF2B5EF4-FFF2-40B4-BE49-F238E27FC236}">
                <a16:creationId xmlns:a16="http://schemas.microsoft.com/office/drawing/2014/main" id="{E2CE4946-992D-474D-A5C8-33436D4C6D40}"/>
              </a:ext>
            </a:extLst>
          </p:cNvPr>
          <p:cNvSpPr txBox="1"/>
          <p:nvPr/>
        </p:nvSpPr>
        <p:spPr>
          <a:xfrm>
            <a:off x="436728" y="856357"/>
            <a:ext cx="10413241" cy="6001643"/>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2B4398"/>
                </a:solidFill>
              </a:rPr>
              <a:t>Difficulty in developing an adequate number of fellowships.  </a:t>
            </a:r>
          </a:p>
          <a:p>
            <a:pPr marL="800100" lvl="1" indent="-342900">
              <a:buFont typeface="Courier New" panose="02070309020205020404" pitchFamily="49" charset="0"/>
              <a:buChar char="o"/>
            </a:pPr>
            <a:r>
              <a:rPr lang="en-US" sz="2400" dirty="0">
                <a:solidFill>
                  <a:srgbClr val="2B4398"/>
                </a:solidFill>
              </a:rPr>
              <a:t>We intend to address this by bring the fellowship programs back under the AVLS umbrella and hiring a full-time graduate medical education coordinator charged with overseeing the current fellowship and developing new fellowships.  Part of the current problem is relying on a group of overstretched volunteers to achieve this.</a:t>
            </a:r>
          </a:p>
          <a:p>
            <a:pPr marL="800100" lvl="1" indent="-342900">
              <a:buFont typeface="Courier New" panose="02070309020205020404" pitchFamily="49" charset="0"/>
              <a:buChar char="o"/>
            </a:pPr>
            <a:endParaRPr lang="en-US" sz="2400" dirty="0">
              <a:solidFill>
                <a:srgbClr val="2B4398"/>
              </a:solidFill>
            </a:endParaRPr>
          </a:p>
          <a:p>
            <a:pPr marL="285750" indent="-285750">
              <a:buFont typeface="Arial" panose="020B0604020202020204" pitchFamily="34" charset="0"/>
              <a:buChar char="•"/>
            </a:pPr>
            <a:r>
              <a:rPr lang="en-US" sz="2400" dirty="0">
                <a:solidFill>
                  <a:srgbClr val="2B4398"/>
                </a:solidFill>
              </a:rPr>
              <a:t>Resistance from those already in practice who fear being disenfranchised:</a:t>
            </a:r>
          </a:p>
          <a:p>
            <a:pPr marL="800100" lvl="1" indent="-342900">
              <a:buFont typeface="Courier New" panose="02070309020205020404" pitchFamily="49" charset="0"/>
              <a:buChar char="o"/>
            </a:pPr>
            <a:r>
              <a:rPr lang="en-US" sz="2400" dirty="0">
                <a:solidFill>
                  <a:srgbClr val="2B4398"/>
                </a:solidFill>
              </a:rPr>
              <a:t>A grandfather pathway for current VLM specialists.</a:t>
            </a:r>
          </a:p>
          <a:p>
            <a:pPr marL="800100" lvl="1" indent="-342900">
              <a:buFont typeface="Courier New" panose="02070309020205020404" pitchFamily="49" charset="0"/>
              <a:buChar char="o"/>
            </a:pPr>
            <a:endParaRPr lang="en-US" sz="2400" dirty="0">
              <a:solidFill>
                <a:srgbClr val="2B4398"/>
              </a:solidFill>
            </a:endParaRPr>
          </a:p>
          <a:p>
            <a:pPr marL="285750" indent="-285750">
              <a:buFont typeface="Arial" panose="020B0604020202020204" pitchFamily="34" charset="0"/>
              <a:buChar char="•"/>
            </a:pPr>
            <a:r>
              <a:rPr lang="en-US" sz="2400" dirty="0">
                <a:solidFill>
                  <a:srgbClr val="2B4398"/>
                </a:solidFill>
              </a:rPr>
              <a:t>Resistance from other specialties such as vascular surgery</a:t>
            </a:r>
          </a:p>
          <a:p>
            <a:pPr marL="800100" lvl="1" indent="-342900">
              <a:buFont typeface="Courier New" panose="02070309020205020404" pitchFamily="49" charset="0"/>
              <a:buChar char="o"/>
            </a:pPr>
            <a:r>
              <a:rPr lang="en-US" sz="2400" dirty="0">
                <a:solidFill>
                  <a:srgbClr val="2B4398"/>
                </a:solidFill>
              </a:rPr>
              <a:t>We will continue to be inclusive/inviting to the vascular societies (AVF/SVS), and all other societies who have an interest, for their advice and participation</a:t>
            </a:r>
          </a:p>
        </p:txBody>
      </p:sp>
    </p:spTree>
    <p:extLst>
      <p:ext uri="{BB962C8B-B14F-4D97-AF65-F5344CB8AC3E}">
        <p14:creationId xmlns:p14="http://schemas.microsoft.com/office/powerpoint/2010/main" val="1360654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ountain, grass, outdoor&#10;&#10;Description automatically generated">
            <a:extLst>
              <a:ext uri="{FF2B5EF4-FFF2-40B4-BE49-F238E27FC236}">
                <a16:creationId xmlns:a16="http://schemas.microsoft.com/office/drawing/2014/main" id="{7E0F9D51-C493-42D2-B4AE-65C69A0947B6}"/>
              </a:ext>
            </a:extLst>
          </p:cNvPr>
          <p:cNvPicPr>
            <a:picLocks noChangeAspect="1"/>
          </p:cNvPicPr>
          <p:nvPr/>
        </p:nvPicPr>
        <p:blipFill>
          <a:blip r:embed="rId2"/>
          <a:stretch>
            <a:fillRect/>
          </a:stretch>
        </p:blipFill>
        <p:spPr>
          <a:xfrm>
            <a:off x="0" y="14027"/>
            <a:ext cx="6843973" cy="6843973"/>
          </a:xfrm>
          <a:prstGeom prst="rect">
            <a:avLst/>
          </a:prstGeom>
        </p:spPr>
      </p:pic>
      <p:pic>
        <p:nvPicPr>
          <p:cNvPr id="9" name="Picture 8" descr="A picture containing person, floor, indoor, sitting&#10;&#10;Description automatically generated">
            <a:extLst>
              <a:ext uri="{FF2B5EF4-FFF2-40B4-BE49-F238E27FC236}">
                <a16:creationId xmlns:a16="http://schemas.microsoft.com/office/drawing/2014/main" id="{DEFA8AE9-942A-0379-DAB7-DFE33FF09921}"/>
              </a:ext>
            </a:extLst>
          </p:cNvPr>
          <p:cNvPicPr>
            <a:picLocks noChangeAspect="1"/>
          </p:cNvPicPr>
          <p:nvPr/>
        </p:nvPicPr>
        <p:blipFill>
          <a:blip r:embed="rId3"/>
          <a:stretch>
            <a:fillRect/>
          </a:stretch>
        </p:blipFill>
        <p:spPr>
          <a:xfrm>
            <a:off x="6843972" y="14027"/>
            <a:ext cx="3893399" cy="6829946"/>
          </a:xfrm>
          <a:prstGeom prst="rect">
            <a:avLst/>
          </a:prstGeom>
        </p:spPr>
      </p:pic>
    </p:spTree>
    <p:extLst>
      <p:ext uri="{BB962C8B-B14F-4D97-AF65-F5344CB8AC3E}">
        <p14:creationId xmlns:p14="http://schemas.microsoft.com/office/powerpoint/2010/main" val="2415139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C644501-FAB9-E743-9FD8-484BB57C2659}"/>
              </a:ext>
            </a:extLst>
          </p:cNvPr>
          <p:cNvSpPr>
            <a:spLocks noGrp="1"/>
          </p:cNvSpPr>
          <p:nvPr>
            <p:ph type="ctrTitle"/>
          </p:nvPr>
        </p:nvSpPr>
        <p:spPr>
          <a:xfrm>
            <a:off x="2194931" y="4948325"/>
            <a:ext cx="8508893" cy="1024415"/>
          </a:xfrm>
        </p:spPr>
        <p:txBody>
          <a:bodyPr>
            <a:normAutofit/>
          </a:bodyPr>
          <a:lstStyle/>
          <a:p>
            <a:pPr algn="ctr">
              <a:lnSpc>
                <a:spcPct val="90000"/>
              </a:lnSpc>
            </a:pPr>
            <a:r>
              <a:rPr lang="en-US" sz="3400" dirty="0"/>
              <a:t>Who Decides Which Physician is Qualified?</a:t>
            </a:r>
          </a:p>
        </p:txBody>
      </p:sp>
      <p:pic>
        <p:nvPicPr>
          <p:cNvPr id="8" name="Picture 7" descr="A picture containing text, clipart&#10;&#10;Description automatically generated">
            <a:extLst>
              <a:ext uri="{FF2B5EF4-FFF2-40B4-BE49-F238E27FC236}">
                <a16:creationId xmlns:a16="http://schemas.microsoft.com/office/drawing/2014/main" id="{C505B873-5B2D-8745-98E2-8447DBA0B288}"/>
              </a:ext>
            </a:extLst>
          </p:cNvPr>
          <p:cNvPicPr>
            <a:picLocks noChangeAspect="1"/>
          </p:cNvPicPr>
          <p:nvPr/>
        </p:nvPicPr>
        <p:blipFill>
          <a:blip r:embed="rId3"/>
          <a:stretch>
            <a:fillRect/>
          </a:stretch>
        </p:blipFill>
        <p:spPr>
          <a:xfrm>
            <a:off x="10978" y="254002"/>
            <a:ext cx="2437876" cy="3217333"/>
          </a:xfrm>
          <a:prstGeom prst="rect">
            <a:avLst/>
          </a:prstGeom>
        </p:spPr>
      </p:pic>
      <p:pic>
        <p:nvPicPr>
          <p:cNvPr id="12" name="Picture 11" descr="Text, letter&#10;&#10;Description automatically generated">
            <a:extLst>
              <a:ext uri="{FF2B5EF4-FFF2-40B4-BE49-F238E27FC236}">
                <a16:creationId xmlns:a16="http://schemas.microsoft.com/office/drawing/2014/main" id="{02D4EB47-A955-8A4D-BF46-135B417AA686}"/>
              </a:ext>
            </a:extLst>
          </p:cNvPr>
          <p:cNvPicPr>
            <a:picLocks noChangeAspect="1"/>
          </p:cNvPicPr>
          <p:nvPr/>
        </p:nvPicPr>
        <p:blipFill>
          <a:blip r:embed="rId4"/>
          <a:stretch>
            <a:fillRect/>
          </a:stretch>
        </p:blipFill>
        <p:spPr>
          <a:xfrm>
            <a:off x="2656268" y="8469"/>
            <a:ext cx="5805715" cy="4572000"/>
          </a:xfrm>
          <a:prstGeom prst="rect">
            <a:avLst/>
          </a:prstGeom>
        </p:spPr>
      </p:pic>
      <p:pic>
        <p:nvPicPr>
          <p:cNvPr id="10" name="Picture 9" descr="Logo&#10;&#10;Description automatically generated">
            <a:extLst>
              <a:ext uri="{FF2B5EF4-FFF2-40B4-BE49-F238E27FC236}">
                <a16:creationId xmlns:a16="http://schemas.microsoft.com/office/drawing/2014/main" id="{8D2AF5DC-4D97-9D4A-B208-4FBE38AD2B85}"/>
              </a:ext>
            </a:extLst>
          </p:cNvPr>
          <p:cNvPicPr>
            <a:picLocks noChangeAspect="1"/>
          </p:cNvPicPr>
          <p:nvPr/>
        </p:nvPicPr>
        <p:blipFill>
          <a:blip r:embed="rId5"/>
          <a:stretch>
            <a:fillRect/>
          </a:stretch>
        </p:blipFill>
        <p:spPr>
          <a:xfrm>
            <a:off x="8651813" y="442654"/>
            <a:ext cx="3426704" cy="1530372"/>
          </a:xfrm>
          <a:prstGeom prst="rect">
            <a:avLst/>
          </a:prstGeom>
        </p:spPr>
      </p:pic>
      <p:sp>
        <p:nvSpPr>
          <p:cNvPr id="3" name="TextBox 2">
            <a:extLst>
              <a:ext uri="{FF2B5EF4-FFF2-40B4-BE49-F238E27FC236}">
                <a16:creationId xmlns:a16="http://schemas.microsoft.com/office/drawing/2014/main" id="{7D330A95-0CB6-D749-8585-3E5BF2E67A05}"/>
              </a:ext>
            </a:extLst>
          </p:cNvPr>
          <p:cNvSpPr txBox="1"/>
          <p:nvPr/>
        </p:nvSpPr>
        <p:spPr>
          <a:xfrm>
            <a:off x="904265" y="1356607"/>
            <a:ext cx="8911988" cy="907941"/>
          </a:xfrm>
          <a:prstGeom prst="rect">
            <a:avLst/>
          </a:prstGeom>
          <a:noFill/>
        </p:spPr>
        <p:txBody>
          <a:bodyPr wrap="square" rtlCol="0">
            <a:spAutoFit/>
          </a:bodyPr>
          <a:lstStyle/>
          <a:p>
            <a:pPr>
              <a:spcAft>
                <a:spcPts val="600"/>
              </a:spcAft>
            </a:pPr>
            <a:endParaRPr lang="en-US" sz="2400">
              <a:solidFill>
                <a:srgbClr val="2B4398"/>
              </a:solidFill>
            </a:endParaRPr>
          </a:p>
          <a:p>
            <a:pPr>
              <a:spcAft>
                <a:spcPts val="600"/>
              </a:spcAft>
            </a:pPr>
            <a:endParaRPr lang="en-US" sz="2400">
              <a:solidFill>
                <a:srgbClr val="2B4398"/>
              </a:solidFill>
            </a:endParaRPr>
          </a:p>
        </p:txBody>
      </p:sp>
      <p:pic>
        <p:nvPicPr>
          <p:cNvPr id="14" name="Picture 13" descr="A person wearing glasses&#10;&#10;Description automatically generated with low confidence">
            <a:extLst>
              <a:ext uri="{FF2B5EF4-FFF2-40B4-BE49-F238E27FC236}">
                <a16:creationId xmlns:a16="http://schemas.microsoft.com/office/drawing/2014/main" id="{6C85670A-B5C2-CA4F-BA3A-32034514BFB0}"/>
              </a:ext>
            </a:extLst>
          </p:cNvPr>
          <p:cNvPicPr>
            <a:picLocks noChangeAspect="1"/>
          </p:cNvPicPr>
          <p:nvPr/>
        </p:nvPicPr>
        <p:blipFill>
          <a:blip r:embed="rId6"/>
          <a:stretch>
            <a:fillRect/>
          </a:stretch>
        </p:blipFill>
        <p:spPr>
          <a:xfrm>
            <a:off x="10978" y="3890982"/>
            <a:ext cx="2209174" cy="2945566"/>
          </a:xfrm>
          <a:prstGeom prst="rect">
            <a:avLst/>
          </a:prstGeom>
        </p:spPr>
      </p:pic>
    </p:spTree>
    <p:extLst>
      <p:ext uri="{BB962C8B-B14F-4D97-AF65-F5344CB8AC3E}">
        <p14:creationId xmlns:p14="http://schemas.microsoft.com/office/powerpoint/2010/main" val="35388892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C6255B8-DCF1-8D4C-A55D-B034E68BC176}"/>
              </a:ext>
            </a:extLst>
          </p:cNvPr>
          <p:cNvSpPr>
            <a:spLocks noGrp="1"/>
          </p:cNvSpPr>
          <p:nvPr>
            <p:ph type="title"/>
          </p:nvPr>
        </p:nvSpPr>
        <p:spPr>
          <a:xfrm>
            <a:off x="122827" y="247241"/>
            <a:ext cx="10549722" cy="1850640"/>
          </a:xfrm>
        </p:spPr>
        <p:txBody>
          <a:bodyPr>
            <a:noAutofit/>
          </a:bodyPr>
          <a:lstStyle/>
          <a:p>
            <a:pPr algn="ctr"/>
            <a:br>
              <a:rPr lang="en-US" sz="3200" b="1" dirty="0">
                <a:solidFill>
                  <a:srgbClr val="92D050"/>
                </a:solidFill>
              </a:rPr>
            </a:br>
            <a:r>
              <a:rPr lang="en-US" sz="3200" b="1" dirty="0">
                <a:solidFill>
                  <a:srgbClr val="92D050"/>
                </a:solidFill>
              </a:rPr>
              <a:t>This IS Achievable</a:t>
            </a:r>
            <a:br>
              <a:rPr lang="en-US" sz="3200" b="1" dirty="0">
                <a:solidFill>
                  <a:srgbClr val="92D050"/>
                </a:solidFill>
              </a:rPr>
            </a:br>
            <a:endParaRPr lang="en-US" sz="3200" b="1" dirty="0">
              <a:solidFill>
                <a:srgbClr val="92D050"/>
              </a:solidFill>
            </a:endParaRPr>
          </a:p>
        </p:txBody>
      </p:sp>
      <p:sp>
        <p:nvSpPr>
          <p:cNvPr id="4" name="TextBox 3">
            <a:extLst>
              <a:ext uri="{FF2B5EF4-FFF2-40B4-BE49-F238E27FC236}">
                <a16:creationId xmlns:a16="http://schemas.microsoft.com/office/drawing/2014/main" id="{E2CE4946-992D-474D-A5C8-33436D4C6D40}"/>
              </a:ext>
            </a:extLst>
          </p:cNvPr>
          <p:cNvSpPr txBox="1"/>
          <p:nvPr/>
        </p:nvSpPr>
        <p:spPr>
          <a:xfrm>
            <a:off x="996287" y="1497380"/>
            <a:ext cx="9089408" cy="538609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2B4398"/>
                </a:solidFill>
              </a:rPr>
              <a:t>Group of forward thinking, multispecialty physicians working together for a common goal: </a:t>
            </a:r>
            <a:r>
              <a:rPr lang="en-US" sz="2800" i="1" dirty="0">
                <a:solidFill>
                  <a:srgbClr val="92D050"/>
                </a:solidFill>
              </a:rPr>
              <a:t>the welfare of the VLM patient</a:t>
            </a:r>
          </a:p>
          <a:p>
            <a:pPr marL="285750" indent="-285750">
              <a:buFont typeface="Arial" panose="020B0604020202020204" pitchFamily="34" charset="0"/>
              <a:buChar char="•"/>
            </a:pPr>
            <a:endParaRPr lang="en-US" sz="2800" dirty="0">
              <a:solidFill>
                <a:srgbClr val="2B4398"/>
              </a:solidFill>
            </a:endParaRPr>
          </a:p>
          <a:p>
            <a:pPr marL="285750" indent="-285750">
              <a:buFont typeface="Arial" panose="020B0604020202020204" pitchFamily="34" charset="0"/>
              <a:buChar char="•"/>
            </a:pPr>
            <a:r>
              <a:rPr lang="en-US" sz="2800" dirty="0">
                <a:solidFill>
                  <a:srgbClr val="2B4398"/>
                </a:solidFill>
              </a:rPr>
              <a:t>Group of society and medical board executives providing support and guidance</a:t>
            </a:r>
          </a:p>
          <a:p>
            <a:pPr marL="285750" indent="-285750">
              <a:buFont typeface="Arial" panose="020B0604020202020204" pitchFamily="34" charset="0"/>
              <a:buChar char="•"/>
            </a:pPr>
            <a:endParaRPr lang="en-US" sz="2800" dirty="0">
              <a:solidFill>
                <a:srgbClr val="2B4398"/>
              </a:solidFill>
            </a:endParaRPr>
          </a:p>
          <a:p>
            <a:pPr marL="285750" indent="-285750">
              <a:buFont typeface="Arial" panose="020B0604020202020204" pitchFamily="34" charset="0"/>
              <a:buChar char="•"/>
            </a:pPr>
            <a:r>
              <a:rPr lang="en-US" sz="2800" dirty="0">
                <a:solidFill>
                  <a:srgbClr val="2B4398"/>
                </a:solidFill>
              </a:rPr>
              <a:t>Publications</a:t>
            </a:r>
          </a:p>
          <a:p>
            <a:pPr marL="285750" indent="-285750">
              <a:buFont typeface="Arial" panose="020B0604020202020204" pitchFamily="34" charset="0"/>
              <a:buChar char="•"/>
            </a:pPr>
            <a:endParaRPr lang="en-US" sz="2800" dirty="0">
              <a:solidFill>
                <a:srgbClr val="2B4398"/>
              </a:solidFill>
            </a:endParaRPr>
          </a:p>
          <a:p>
            <a:pPr marL="285750" indent="-285750">
              <a:buFont typeface="Arial" panose="020B0604020202020204" pitchFamily="34" charset="0"/>
              <a:buChar char="•"/>
            </a:pPr>
            <a:r>
              <a:rPr lang="en-US" sz="2800" dirty="0">
                <a:solidFill>
                  <a:srgbClr val="2B4398"/>
                </a:solidFill>
              </a:rPr>
              <a:t>Society presentations</a:t>
            </a:r>
          </a:p>
          <a:p>
            <a:pPr marL="285750" indent="-285750">
              <a:buFont typeface="Arial" panose="020B0604020202020204" pitchFamily="34" charset="0"/>
              <a:buChar char="•"/>
            </a:pPr>
            <a:endParaRPr lang="en-US" sz="2800" dirty="0">
              <a:solidFill>
                <a:srgbClr val="2B4398"/>
              </a:solidFill>
            </a:endParaRPr>
          </a:p>
          <a:p>
            <a:pPr marL="285750" indent="-285750">
              <a:buFont typeface="Arial" panose="020B0604020202020204" pitchFamily="34" charset="0"/>
              <a:buChar char="•"/>
            </a:pPr>
            <a:r>
              <a:rPr lang="en-US" sz="2800" dirty="0">
                <a:solidFill>
                  <a:srgbClr val="2B4398"/>
                </a:solidFill>
              </a:rPr>
              <a:t>The time is right……</a:t>
            </a:r>
            <a:r>
              <a:rPr lang="en-US" sz="3600" dirty="0">
                <a:solidFill>
                  <a:srgbClr val="FF0000"/>
                </a:solidFill>
              </a:rPr>
              <a:t>NOW!</a:t>
            </a:r>
          </a:p>
        </p:txBody>
      </p:sp>
    </p:spTree>
    <p:extLst>
      <p:ext uri="{BB962C8B-B14F-4D97-AF65-F5344CB8AC3E}">
        <p14:creationId xmlns:p14="http://schemas.microsoft.com/office/powerpoint/2010/main" val="3573381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0495-28E1-C478-A28C-FA727584FA7B}"/>
              </a:ext>
            </a:extLst>
          </p:cNvPr>
          <p:cNvSpPr>
            <a:spLocks noGrp="1"/>
          </p:cNvSpPr>
          <p:nvPr>
            <p:ph type="title"/>
          </p:nvPr>
        </p:nvSpPr>
        <p:spPr>
          <a:xfrm>
            <a:off x="758017" y="826247"/>
            <a:ext cx="8596668" cy="850154"/>
          </a:xfrm>
        </p:spPr>
        <p:txBody>
          <a:bodyPr>
            <a:normAutofit fontScale="90000"/>
          </a:bodyPr>
          <a:lstStyle/>
          <a:p>
            <a:pPr algn="ctr"/>
            <a:r>
              <a:rPr lang="en-US" dirty="0"/>
              <a:t>VLM Work Group Publications</a:t>
            </a:r>
            <a:br>
              <a:rPr lang="en-US" dirty="0"/>
            </a:br>
            <a:endParaRPr lang="en-US" sz="3200" dirty="0"/>
          </a:p>
        </p:txBody>
      </p:sp>
      <p:sp>
        <p:nvSpPr>
          <p:cNvPr id="3" name="TextBox 2">
            <a:extLst>
              <a:ext uri="{FF2B5EF4-FFF2-40B4-BE49-F238E27FC236}">
                <a16:creationId xmlns:a16="http://schemas.microsoft.com/office/drawing/2014/main" id="{284790E8-9894-0988-6326-30D2DA9C9B2F}"/>
              </a:ext>
            </a:extLst>
          </p:cNvPr>
          <p:cNvSpPr txBox="1"/>
          <p:nvPr/>
        </p:nvSpPr>
        <p:spPr>
          <a:xfrm>
            <a:off x="1536700" y="1816100"/>
            <a:ext cx="7454900" cy="4247317"/>
          </a:xfrm>
          <a:prstGeom prst="rect">
            <a:avLst/>
          </a:prstGeom>
          <a:noFill/>
        </p:spPr>
        <p:txBody>
          <a:bodyPr wrap="square" rtlCol="0">
            <a:spAutoFit/>
          </a:bodyPr>
          <a:lstStyle/>
          <a:p>
            <a:r>
              <a:rPr lang="en-US" i="1" dirty="0">
                <a:solidFill>
                  <a:srgbClr val="2B4398"/>
                </a:solidFill>
              </a:rPr>
              <a:t>“The United State of Venous and Lymphatic Medicine – Uniting the Specialties to Form a More Perfect Union” </a:t>
            </a:r>
            <a:r>
              <a:rPr lang="en-US" dirty="0">
                <a:solidFill>
                  <a:srgbClr val="2B4398"/>
                </a:solidFill>
              </a:rPr>
              <a:t>– </a:t>
            </a:r>
            <a:r>
              <a:rPr lang="en-US" dirty="0">
                <a:solidFill>
                  <a:srgbClr val="92D050"/>
                </a:solidFill>
              </a:rPr>
              <a:t>Zoe Deol. Provisionally accepted by JVS.  </a:t>
            </a:r>
          </a:p>
          <a:p>
            <a:endParaRPr lang="en-US" dirty="0">
              <a:solidFill>
                <a:srgbClr val="92D050"/>
              </a:solidFill>
            </a:endParaRPr>
          </a:p>
          <a:p>
            <a:r>
              <a:rPr lang="en-US" dirty="0">
                <a:solidFill>
                  <a:srgbClr val="2B4398"/>
                </a:solidFill>
              </a:rPr>
              <a:t>SCAI (Society for Cardiovascular Angiography and Interventions) Newsletter – VLM Work Group Update – </a:t>
            </a:r>
            <a:r>
              <a:rPr lang="en-US" dirty="0">
                <a:solidFill>
                  <a:srgbClr val="92D050"/>
                </a:solidFill>
              </a:rPr>
              <a:t>Robert Attaran and Jeff </a:t>
            </a:r>
            <a:r>
              <a:rPr lang="en-US" dirty="0" err="1">
                <a:solidFill>
                  <a:srgbClr val="92D050"/>
                </a:solidFill>
              </a:rPr>
              <a:t>Carr</a:t>
            </a:r>
            <a:r>
              <a:rPr lang="en-US" dirty="0">
                <a:solidFill>
                  <a:srgbClr val="92D050"/>
                </a:solidFill>
              </a:rPr>
              <a:t> finalizing article.</a:t>
            </a:r>
          </a:p>
          <a:p>
            <a:endParaRPr lang="en-US" dirty="0">
              <a:solidFill>
                <a:srgbClr val="92D050"/>
              </a:solidFill>
            </a:endParaRPr>
          </a:p>
          <a:p>
            <a:r>
              <a:rPr lang="en-US" dirty="0">
                <a:solidFill>
                  <a:srgbClr val="2B4398"/>
                </a:solidFill>
              </a:rPr>
              <a:t>VLM Core Documents – Original ABVLM document revised by </a:t>
            </a:r>
            <a:r>
              <a:rPr lang="en-US" dirty="0">
                <a:solidFill>
                  <a:srgbClr val="92D050"/>
                </a:solidFill>
              </a:rPr>
              <a:t>VLM Writing Group.  Document being finalized by Neil Khilnani and Suman Wasan. </a:t>
            </a:r>
            <a:r>
              <a:rPr lang="en-US" dirty="0">
                <a:solidFill>
                  <a:srgbClr val="2B4398"/>
                </a:solidFill>
              </a:rPr>
              <a:t>Target Publication Submission: Fall of 2022</a:t>
            </a:r>
          </a:p>
          <a:p>
            <a:endParaRPr lang="en-US" dirty="0">
              <a:solidFill>
                <a:srgbClr val="2B4398"/>
              </a:solidFill>
            </a:endParaRPr>
          </a:p>
          <a:p>
            <a:r>
              <a:rPr lang="en-US" dirty="0">
                <a:solidFill>
                  <a:srgbClr val="2B4398"/>
                </a:solidFill>
              </a:rPr>
              <a:t>VLM Program Requirements - Original ABVLM document being revised by </a:t>
            </a:r>
            <a:r>
              <a:rPr lang="en-US" dirty="0">
                <a:solidFill>
                  <a:srgbClr val="92D050"/>
                </a:solidFill>
              </a:rPr>
              <a:t>VLM Writing Group</a:t>
            </a:r>
            <a:r>
              <a:rPr lang="en-US" dirty="0">
                <a:solidFill>
                  <a:srgbClr val="2B4398"/>
                </a:solidFill>
              </a:rPr>
              <a:t>. Target Publication Submission: First quarter of 2023</a:t>
            </a:r>
          </a:p>
        </p:txBody>
      </p:sp>
    </p:spTree>
    <p:extLst>
      <p:ext uri="{BB962C8B-B14F-4D97-AF65-F5344CB8AC3E}">
        <p14:creationId xmlns:p14="http://schemas.microsoft.com/office/powerpoint/2010/main" val="4269192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6E4BBA-EA10-FE4B-B666-FC7D47BF5D82}"/>
              </a:ext>
            </a:extLst>
          </p:cNvPr>
          <p:cNvSpPr>
            <a:spLocks noGrp="1"/>
          </p:cNvSpPr>
          <p:nvPr>
            <p:ph type="title"/>
          </p:nvPr>
        </p:nvSpPr>
        <p:spPr>
          <a:xfrm>
            <a:off x="1200854" y="205360"/>
            <a:ext cx="7915849" cy="1325563"/>
          </a:xfrm>
        </p:spPr>
        <p:txBody>
          <a:bodyPr/>
          <a:lstStyle/>
          <a:p>
            <a:pPr algn="ctr"/>
            <a:r>
              <a:rPr lang="en-US" dirty="0">
                <a:solidFill>
                  <a:srgbClr val="2B4398"/>
                </a:solidFill>
              </a:rPr>
              <a:t>2022 Society Meetings</a:t>
            </a:r>
          </a:p>
        </p:txBody>
      </p:sp>
      <p:sp>
        <p:nvSpPr>
          <p:cNvPr id="2" name="TextBox 1">
            <a:extLst>
              <a:ext uri="{FF2B5EF4-FFF2-40B4-BE49-F238E27FC236}">
                <a16:creationId xmlns:a16="http://schemas.microsoft.com/office/drawing/2014/main" id="{95F92E9A-3A03-EA46-8346-62E41673D1CA}"/>
              </a:ext>
            </a:extLst>
          </p:cNvPr>
          <p:cNvSpPr txBox="1"/>
          <p:nvPr/>
        </p:nvSpPr>
        <p:spPr>
          <a:xfrm>
            <a:off x="848637" y="1223299"/>
            <a:ext cx="8620281" cy="4893647"/>
          </a:xfrm>
          <a:prstGeom prst="rect">
            <a:avLst/>
          </a:prstGeom>
          <a:noFill/>
        </p:spPr>
        <p:txBody>
          <a:bodyPr wrap="square" rtlCol="0">
            <a:spAutoFit/>
          </a:bodyPr>
          <a:lstStyle/>
          <a:p>
            <a:pPr fontAlgn="base"/>
            <a:r>
              <a:rPr lang="en-US" sz="2400" dirty="0">
                <a:solidFill>
                  <a:schemeClr val="accent1"/>
                </a:solidFill>
                <a:latin typeface="Arial" panose="020B0604020202020204" pitchFamily="34" charset="0"/>
              </a:rPr>
              <a:t>Society Meetings at which VLM Leadership Group Members May Present:</a:t>
            </a:r>
          </a:p>
          <a:p>
            <a:pPr marL="1371600" lvl="2" indent="-457200">
              <a:buFont typeface="+mj-lt"/>
              <a:buAutoNum type="alphaLcParenR"/>
            </a:pPr>
            <a:r>
              <a:rPr lang="en-US" sz="2400" dirty="0">
                <a:solidFill>
                  <a:srgbClr val="2B4398"/>
                </a:solidFill>
                <a:latin typeface="Arial" panose="020B0604020202020204" pitchFamily="34" charset="0"/>
              </a:rPr>
              <a:t>AVF- February 23-26 in Orlando (VLM Presentation Completed)</a:t>
            </a:r>
          </a:p>
          <a:p>
            <a:pPr marL="1371600" lvl="2" indent="-457200">
              <a:buFont typeface="+mj-lt"/>
              <a:buAutoNum type="alphaLcParenR"/>
            </a:pPr>
            <a:r>
              <a:rPr lang="en-US" sz="2400" dirty="0">
                <a:solidFill>
                  <a:srgbClr val="2B4398"/>
                </a:solidFill>
                <a:latin typeface="Arial" panose="020B0604020202020204" pitchFamily="34" charset="0"/>
              </a:rPr>
              <a:t>SVS – June 15-18 Boston, MA</a:t>
            </a:r>
          </a:p>
          <a:p>
            <a:pPr marL="1371600" lvl="2" indent="-457200">
              <a:buFont typeface="+mj-lt"/>
              <a:buAutoNum type="alphaLcParenR"/>
            </a:pPr>
            <a:r>
              <a:rPr lang="en-US" sz="2400" dirty="0">
                <a:solidFill>
                  <a:srgbClr val="2B4398"/>
                </a:solidFill>
                <a:latin typeface="Arial" panose="020B0604020202020204" pitchFamily="34" charset="0"/>
              </a:rPr>
              <a:t>SIR – June 11-16 Boston, MA</a:t>
            </a:r>
          </a:p>
          <a:p>
            <a:pPr marL="1371600" lvl="2" indent="-457200">
              <a:buFont typeface="+mj-lt"/>
              <a:buAutoNum type="alphaLcParenR"/>
            </a:pPr>
            <a:r>
              <a:rPr lang="en-US" sz="2400" dirty="0">
                <a:solidFill>
                  <a:srgbClr val="2B4398"/>
                </a:solidFill>
                <a:latin typeface="Arial" panose="020B0604020202020204" pitchFamily="34" charset="0"/>
              </a:rPr>
              <a:t>AVLS Executive Leadership July 22-24 (VLM Presentation Scheduled)</a:t>
            </a:r>
          </a:p>
          <a:p>
            <a:pPr marL="1371600" lvl="2" indent="-457200">
              <a:buFont typeface="+mj-lt"/>
              <a:buAutoNum type="alphaLcParenR"/>
            </a:pPr>
            <a:r>
              <a:rPr lang="en-US" sz="2400" dirty="0">
                <a:solidFill>
                  <a:srgbClr val="2B4398"/>
                </a:solidFill>
                <a:latin typeface="Arial" panose="020B0604020202020204" pitchFamily="34" charset="0"/>
              </a:rPr>
              <a:t>SCAI – May 19-22 Atlanta, GA</a:t>
            </a:r>
          </a:p>
          <a:p>
            <a:pPr marL="1371600" lvl="2" indent="-457200">
              <a:buFont typeface="+mj-lt"/>
              <a:buAutoNum type="alphaLcParenR"/>
            </a:pPr>
            <a:r>
              <a:rPr lang="en-US" sz="2400" dirty="0">
                <a:solidFill>
                  <a:srgbClr val="2B4398"/>
                </a:solidFill>
                <a:latin typeface="Arial" panose="020B0604020202020204" pitchFamily="34" charset="0"/>
              </a:rPr>
              <a:t>SVM – September 29-October 1 Denver, CO</a:t>
            </a:r>
          </a:p>
          <a:p>
            <a:pPr marL="1371600" lvl="2" indent="-457200">
              <a:buFont typeface="+mj-lt"/>
              <a:buAutoNum type="alphaLcParenR"/>
            </a:pPr>
            <a:r>
              <a:rPr lang="en-US" sz="2400" dirty="0">
                <a:solidFill>
                  <a:srgbClr val="2B4398"/>
                </a:solidFill>
                <a:latin typeface="Arial" panose="020B0604020202020204" pitchFamily="34" charset="0"/>
              </a:rPr>
              <a:t>AVLS Congress – October 13-16 New Orleans, LA</a:t>
            </a:r>
          </a:p>
          <a:p>
            <a:pPr lvl="2"/>
            <a:endParaRPr lang="en-US" sz="2400" dirty="0">
              <a:solidFill>
                <a:srgbClr val="2B4398"/>
              </a:solidFill>
              <a:latin typeface="Arial" panose="020B0604020202020204" pitchFamily="34" charset="0"/>
            </a:endParaRPr>
          </a:p>
          <a:p>
            <a:endParaRPr lang="en-US" sz="2400" dirty="0">
              <a:solidFill>
                <a:srgbClr val="003B71"/>
              </a:solidFill>
              <a:latin typeface="Arial" panose="020B0604020202020204" pitchFamily="34" charset="0"/>
            </a:endParaRPr>
          </a:p>
        </p:txBody>
      </p:sp>
    </p:spTree>
    <p:extLst>
      <p:ext uri="{BB962C8B-B14F-4D97-AF65-F5344CB8AC3E}">
        <p14:creationId xmlns:p14="http://schemas.microsoft.com/office/powerpoint/2010/main" val="33570918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A4A0F5-701E-6F49-9F4C-A7F84E7244F9}"/>
              </a:ext>
            </a:extLst>
          </p:cNvPr>
          <p:cNvSpPr>
            <a:spLocks noGrp="1"/>
          </p:cNvSpPr>
          <p:nvPr>
            <p:ph type="title"/>
          </p:nvPr>
        </p:nvSpPr>
        <p:spPr>
          <a:xfrm>
            <a:off x="7696696" y="389015"/>
            <a:ext cx="4512989" cy="2227730"/>
          </a:xfrm>
        </p:spPr>
        <p:txBody>
          <a:bodyPr vert="horz" lIns="91440" tIns="45720" rIns="91440" bIns="45720" rtlCol="0" anchor="ctr">
            <a:normAutofit/>
          </a:bodyPr>
          <a:lstStyle/>
          <a:p>
            <a:pPr>
              <a:lnSpc>
                <a:spcPct val="90000"/>
              </a:lnSpc>
            </a:pPr>
            <a:r>
              <a:rPr lang="en-US" dirty="0">
                <a:solidFill>
                  <a:srgbClr val="2B4398"/>
                </a:solidFill>
              </a:rPr>
              <a:t>VLM Subspecialty Work Group</a:t>
            </a:r>
            <a:br>
              <a:rPr lang="en-US" dirty="0">
                <a:solidFill>
                  <a:srgbClr val="2B4398"/>
                </a:solidFill>
              </a:rPr>
            </a:br>
            <a:r>
              <a:rPr lang="en-US" dirty="0">
                <a:solidFill>
                  <a:srgbClr val="2B4398"/>
                </a:solidFill>
              </a:rPr>
              <a:t>Thank You!</a:t>
            </a:r>
            <a:br>
              <a:rPr lang="en-US" dirty="0">
                <a:solidFill>
                  <a:srgbClr val="2B4398"/>
                </a:solidFill>
              </a:rPr>
            </a:br>
            <a:endParaRPr lang="en-US" dirty="0">
              <a:solidFill>
                <a:srgbClr val="2B4398"/>
              </a:solidFill>
            </a:endParaRPr>
          </a:p>
        </p:txBody>
      </p:sp>
      <p:pic>
        <p:nvPicPr>
          <p:cNvPr id="4" name="Picture 3">
            <a:extLst>
              <a:ext uri="{FF2B5EF4-FFF2-40B4-BE49-F238E27FC236}">
                <a16:creationId xmlns:a16="http://schemas.microsoft.com/office/drawing/2014/main" id="{A3A507AB-B8EA-4C46-855C-AD74C90532D9}"/>
              </a:ext>
            </a:extLst>
          </p:cNvPr>
          <p:cNvPicPr>
            <a:picLocks noChangeAspect="1"/>
          </p:cNvPicPr>
          <p:nvPr/>
        </p:nvPicPr>
        <p:blipFill>
          <a:blip r:embed="rId2"/>
          <a:srcRect/>
          <a:stretch/>
        </p:blipFill>
        <p:spPr>
          <a:xfrm>
            <a:off x="-303403" y="877048"/>
            <a:ext cx="7793320" cy="4883772"/>
          </a:xfrm>
          <a:prstGeom prst="rect">
            <a:avLst/>
          </a:prstGeom>
          <a:effectLst>
            <a:softEdge rad="295572"/>
          </a:effectLst>
        </p:spPr>
      </p:pic>
      <p:sp>
        <p:nvSpPr>
          <p:cNvPr id="2" name="TextBox 1">
            <a:extLst>
              <a:ext uri="{FF2B5EF4-FFF2-40B4-BE49-F238E27FC236}">
                <a16:creationId xmlns:a16="http://schemas.microsoft.com/office/drawing/2014/main" id="{95F92E9A-3A03-EA46-8346-62E41673D1CA}"/>
              </a:ext>
            </a:extLst>
          </p:cNvPr>
          <p:cNvSpPr txBox="1"/>
          <p:nvPr/>
        </p:nvSpPr>
        <p:spPr>
          <a:xfrm>
            <a:off x="7918963" y="2616745"/>
            <a:ext cx="2576166" cy="1759357"/>
          </a:xfrm>
          <a:prstGeom prst="rect">
            <a:avLst/>
          </a:prstGeom>
        </p:spPr>
        <p:txBody>
          <a:bodyPr vert="horz" lIns="91440" tIns="45720" rIns="91440" bIns="45720" rtlCol="0" anchor="t">
            <a:noAutofit/>
          </a:bodyPr>
          <a:lstStyle/>
          <a:p>
            <a:pPr>
              <a:spcBef>
                <a:spcPts val="1000"/>
              </a:spcBef>
              <a:buClr>
                <a:schemeClr val="accent1"/>
              </a:buClr>
              <a:buSzPct val="80000"/>
              <a:buFont typeface="Wingdings 3" charset="2"/>
              <a:buChar char=""/>
            </a:pPr>
            <a:r>
              <a:rPr lang="en-US" sz="2400" dirty="0">
                <a:solidFill>
                  <a:srgbClr val="2B4398"/>
                </a:solidFill>
              </a:rPr>
              <a:t>Getting all these specialties together is like “herding cats…”</a:t>
            </a:r>
          </a:p>
          <a:p>
            <a:pPr>
              <a:spcBef>
                <a:spcPts val="1000"/>
              </a:spcBef>
              <a:buClr>
                <a:schemeClr val="accent1"/>
              </a:buClr>
              <a:buSzPct val="80000"/>
              <a:buFont typeface="Wingdings 3" charset="2"/>
              <a:buChar char=""/>
            </a:pPr>
            <a:endParaRPr lang="en-US" sz="2400" dirty="0">
              <a:solidFill>
                <a:srgbClr val="2B4398"/>
              </a:solidFill>
            </a:endParaRPr>
          </a:p>
          <a:p>
            <a:pPr>
              <a:spcBef>
                <a:spcPts val="1000"/>
              </a:spcBef>
              <a:buClr>
                <a:schemeClr val="accent1"/>
              </a:buClr>
              <a:buSzPct val="80000"/>
              <a:buFont typeface="Wingdings 3" charset="2"/>
              <a:buChar char=""/>
            </a:pPr>
            <a:r>
              <a:rPr lang="en-US" sz="2400" dirty="0">
                <a:solidFill>
                  <a:srgbClr val="2B4398"/>
                </a:solidFill>
              </a:rPr>
              <a:t>What a beautiful cat it has become!</a:t>
            </a:r>
          </a:p>
          <a:p>
            <a:pPr>
              <a:spcBef>
                <a:spcPts val="1000"/>
              </a:spcBef>
              <a:buClr>
                <a:schemeClr val="accent1"/>
              </a:buClr>
              <a:buSzPct val="80000"/>
              <a:buFont typeface="Wingdings 3" charset="2"/>
              <a:buChar char=""/>
            </a:pPr>
            <a:endParaRPr lang="en-US" sz="2400" dirty="0">
              <a:solidFill>
                <a:srgbClr val="2B4398"/>
              </a:solidFill>
            </a:endParaRPr>
          </a:p>
          <a:p>
            <a:pPr>
              <a:spcBef>
                <a:spcPts val="1000"/>
              </a:spcBef>
              <a:buClr>
                <a:schemeClr val="accent1"/>
              </a:buClr>
              <a:buSzPct val="80000"/>
            </a:pPr>
            <a:endParaRPr lang="en-US" sz="2400" dirty="0">
              <a:solidFill>
                <a:srgbClr val="2B4398"/>
              </a:solidFill>
            </a:endParaRPr>
          </a:p>
          <a:p>
            <a:pPr>
              <a:spcBef>
                <a:spcPts val="1000"/>
              </a:spcBef>
              <a:buClr>
                <a:schemeClr val="accent1"/>
              </a:buClr>
              <a:buSzPct val="80000"/>
              <a:buFont typeface="Wingdings 3" charset="2"/>
              <a:buChar char=""/>
            </a:pPr>
            <a:endParaRPr lang="en-US" sz="2400" dirty="0">
              <a:solidFill>
                <a:srgbClr val="2B4398"/>
              </a:solidFill>
            </a:endParaRPr>
          </a:p>
        </p:txBody>
      </p:sp>
    </p:spTree>
    <p:extLst>
      <p:ext uri="{BB962C8B-B14F-4D97-AF65-F5344CB8AC3E}">
        <p14:creationId xmlns:p14="http://schemas.microsoft.com/office/powerpoint/2010/main" val="3603517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9DD893E-A405-DD49-AC09-AAE29F5B1DD2}"/>
              </a:ext>
            </a:extLst>
          </p:cNvPr>
          <p:cNvSpPr>
            <a:spLocks noGrp="1"/>
          </p:cNvSpPr>
          <p:nvPr>
            <p:ph idx="4294967295"/>
          </p:nvPr>
        </p:nvSpPr>
        <p:spPr>
          <a:xfrm>
            <a:off x="430307" y="1004983"/>
            <a:ext cx="9197788" cy="4848033"/>
          </a:xfrm>
        </p:spPr>
        <p:txBody>
          <a:bodyPr>
            <a:noAutofit/>
          </a:bodyPr>
          <a:lstStyle/>
          <a:p>
            <a:pPr>
              <a:lnSpc>
                <a:spcPct val="70000"/>
              </a:lnSpc>
              <a:buClr>
                <a:schemeClr val="bg1"/>
              </a:buClr>
              <a:buFont typeface="Arial" panose="020B0604020202020204" pitchFamily="34" charset="0"/>
              <a:buChar char="•"/>
            </a:pPr>
            <a:r>
              <a:rPr lang="en-US" sz="2000" b="1" dirty="0">
                <a:solidFill>
                  <a:srgbClr val="FF0000"/>
                </a:solidFill>
              </a:rPr>
              <a:t>25 million </a:t>
            </a:r>
            <a:r>
              <a:rPr lang="en-US" sz="2000" dirty="0">
                <a:solidFill>
                  <a:srgbClr val="2B4398"/>
                </a:solidFill>
              </a:rPr>
              <a:t>people in the US are estimated to have  venous disease</a:t>
            </a:r>
          </a:p>
          <a:p>
            <a:pPr>
              <a:lnSpc>
                <a:spcPct val="70000"/>
              </a:lnSpc>
              <a:buClr>
                <a:schemeClr val="bg1"/>
              </a:buClr>
              <a:buFont typeface="Arial" panose="020B0604020202020204" pitchFamily="34" charset="0"/>
              <a:buChar char="•"/>
            </a:pPr>
            <a:endParaRPr lang="en-US" sz="2000" dirty="0">
              <a:solidFill>
                <a:srgbClr val="2B4398"/>
              </a:solidFill>
            </a:endParaRPr>
          </a:p>
          <a:p>
            <a:pPr>
              <a:lnSpc>
                <a:spcPct val="70000"/>
              </a:lnSpc>
              <a:buClr>
                <a:schemeClr val="bg1"/>
              </a:buClr>
              <a:buFont typeface="Arial" panose="020B0604020202020204" pitchFamily="34" charset="0"/>
              <a:buChar char="•"/>
            </a:pPr>
            <a:r>
              <a:rPr lang="en-US" sz="2000" dirty="0">
                <a:solidFill>
                  <a:srgbClr val="2B4398"/>
                </a:solidFill>
              </a:rPr>
              <a:t>6-7 million having advanced presentations, including venous leg ulceration (VLU).</a:t>
            </a:r>
            <a:r>
              <a:rPr lang="en-US" sz="2000" baseline="-25000" dirty="0">
                <a:solidFill>
                  <a:srgbClr val="2B4398"/>
                </a:solidFill>
              </a:rPr>
              <a:t> </a:t>
            </a:r>
            <a:r>
              <a:rPr lang="en-US" sz="2000" dirty="0">
                <a:solidFill>
                  <a:srgbClr val="2B4398"/>
                </a:solidFill>
              </a:rPr>
              <a:t>  </a:t>
            </a:r>
          </a:p>
          <a:p>
            <a:pPr>
              <a:lnSpc>
                <a:spcPct val="70000"/>
              </a:lnSpc>
              <a:buClr>
                <a:schemeClr val="bg1"/>
              </a:buClr>
              <a:buFont typeface="Arial" panose="020B0604020202020204" pitchFamily="34" charset="0"/>
              <a:buChar char="•"/>
            </a:pPr>
            <a:endParaRPr lang="en-US" sz="2000" dirty="0">
              <a:solidFill>
                <a:srgbClr val="2B4398"/>
              </a:solidFill>
            </a:endParaRPr>
          </a:p>
          <a:p>
            <a:pPr>
              <a:lnSpc>
                <a:spcPct val="70000"/>
              </a:lnSpc>
              <a:buClr>
                <a:schemeClr val="bg1"/>
              </a:buClr>
              <a:buFont typeface="Arial" panose="020B0604020202020204" pitchFamily="34" charset="0"/>
              <a:buChar char="•"/>
            </a:pPr>
            <a:r>
              <a:rPr lang="en-US" sz="2000" dirty="0">
                <a:solidFill>
                  <a:srgbClr val="2B4398"/>
                </a:solidFill>
              </a:rPr>
              <a:t>VLU has been estimated to affect 500,000 to 600,000 people annually in the United States and is the most common leg ulcer treated in wound centers </a:t>
            </a:r>
          </a:p>
          <a:p>
            <a:pPr>
              <a:lnSpc>
                <a:spcPct val="70000"/>
              </a:lnSpc>
              <a:buClr>
                <a:schemeClr val="bg1"/>
              </a:buClr>
              <a:buFont typeface="Arial" panose="020B0604020202020204" pitchFamily="34" charset="0"/>
              <a:buChar char="•"/>
            </a:pPr>
            <a:endParaRPr lang="en-US" sz="2000" dirty="0">
              <a:solidFill>
                <a:srgbClr val="2B4398"/>
              </a:solidFill>
            </a:endParaRPr>
          </a:p>
          <a:p>
            <a:pPr>
              <a:lnSpc>
                <a:spcPct val="70000"/>
              </a:lnSpc>
              <a:buClr>
                <a:schemeClr val="bg1"/>
              </a:buClr>
              <a:buFont typeface="Arial" panose="020B0604020202020204" pitchFamily="34" charset="0"/>
              <a:buChar char="•"/>
            </a:pPr>
            <a:r>
              <a:rPr lang="en-US" sz="2000" dirty="0">
                <a:solidFill>
                  <a:srgbClr val="2B4398"/>
                </a:solidFill>
              </a:rPr>
              <a:t>Per the Association of American Medical Colleges (AAMC), the total</a:t>
            </a:r>
          </a:p>
          <a:p>
            <a:pPr>
              <a:lnSpc>
                <a:spcPct val="70000"/>
              </a:lnSpc>
              <a:buClr>
                <a:schemeClr val="bg1"/>
              </a:buClr>
              <a:buFont typeface="Arial" panose="020B0604020202020204" pitchFamily="34" charset="0"/>
              <a:buChar char="•"/>
            </a:pPr>
            <a:r>
              <a:rPr lang="en-US" sz="2000" dirty="0">
                <a:solidFill>
                  <a:srgbClr val="2B4398"/>
                </a:solidFill>
              </a:rPr>
              <a:t> number of vascular surgeons in 2018 was 3,686</a:t>
            </a:r>
          </a:p>
          <a:p>
            <a:pPr>
              <a:lnSpc>
                <a:spcPct val="70000"/>
              </a:lnSpc>
              <a:buClr>
                <a:schemeClr val="bg1"/>
              </a:buClr>
              <a:buFont typeface="Arial" panose="020B0604020202020204" pitchFamily="34" charset="0"/>
              <a:buChar char="•"/>
            </a:pPr>
            <a:endParaRPr lang="en-US" sz="2000" dirty="0">
              <a:solidFill>
                <a:srgbClr val="2B4398"/>
              </a:solidFill>
            </a:endParaRPr>
          </a:p>
          <a:p>
            <a:pPr>
              <a:lnSpc>
                <a:spcPct val="70000"/>
              </a:lnSpc>
              <a:buClr>
                <a:schemeClr val="bg1"/>
              </a:buClr>
              <a:buFont typeface="Arial" panose="020B0604020202020204" pitchFamily="34" charset="0"/>
              <a:buChar char="•"/>
            </a:pPr>
            <a:r>
              <a:rPr lang="en-US" sz="2000" dirty="0">
                <a:solidFill>
                  <a:srgbClr val="2B4398"/>
                </a:solidFill>
              </a:rPr>
              <a:t>The number of interventional cardiologists was 3,840</a:t>
            </a:r>
          </a:p>
          <a:p>
            <a:pPr>
              <a:lnSpc>
                <a:spcPct val="70000"/>
              </a:lnSpc>
              <a:buClr>
                <a:schemeClr val="bg1"/>
              </a:buClr>
              <a:buFont typeface="Arial" panose="020B0604020202020204" pitchFamily="34" charset="0"/>
              <a:buChar char="•"/>
            </a:pPr>
            <a:endParaRPr lang="en-US" sz="2000" dirty="0">
              <a:solidFill>
                <a:srgbClr val="2B4398"/>
              </a:solidFill>
            </a:endParaRPr>
          </a:p>
          <a:p>
            <a:pPr>
              <a:lnSpc>
                <a:spcPct val="70000"/>
              </a:lnSpc>
              <a:buClr>
                <a:schemeClr val="bg1"/>
              </a:buClr>
              <a:buFont typeface="Arial" panose="020B0604020202020204" pitchFamily="34" charset="0"/>
              <a:buChar char="•"/>
            </a:pPr>
            <a:r>
              <a:rPr lang="en-US" sz="2000" dirty="0">
                <a:solidFill>
                  <a:srgbClr val="2B4398"/>
                </a:solidFill>
              </a:rPr>
              <a:t>The number of interventional radiologists was 3,415</a:t>
            </a:r>
          </a:p>
          <a:p>
            <a:pPr>
              <a:lnSpc>
                <a:spcPct val="70000"/>
              </a:lnSpc>
              <a:buClr>
                <a:schemeClr val="bg1"/>
              </a:buClr>
              <a:buFont typeface="Arial" panose="020B0604020202020204" pitchFamily="34" charset="0"/>
              <a:buChar char="•"/>
            </a:pPr>
            <a:endParaRPr lang="en-US" sz="2000" dirty="0">
              <a:solidFill>
                <a:srgbClr val="2B4398"/>
              </a:solidFill>
            </a:endParaRPr>
          </a:p>
          <a:p>
            <a:pPr>
              <a:lnSpc>
                <a:spcPct val="70000"/>
              </a:lnSpc>
              <a:buClr>
                <a:schemeClr val="bg1"/>
              </a:buClr>
              <a:buFont typeface="Arial" panose="020B0604020202020204" pitchFamily="34" charset="0"/>
              <a:buChar char="•"/>
            </a:pPr>
            <a:r>
              <a:rPr lang="en-US" sz="2000" dirty="0">
                <a:solidFill>
                  <a:srgbClr val="2B4398"/>
                </a:solidFill>
              </a:rPr>
              <a:t>That adds up to </a:t>
            </a:r>
            <a:r>
              <a:rPr lang="en-US" sz="2000" dirty="0">
                <a:solidFill>
                  <a:srgbClr val="FF0000"/>
                </a:solidFill>
              </a:rPr>
              <a:t>11,000 providers (who primarily treat other conditions) to care for &gt;25 million </a:t>
            </a:r>
            <a:r>
              <a:rPr lang="en-US" sz="2000" dirty="0">
                <a:solidFill>
                  <a:srgbClr val="2B4398"/>
                </a:solidFill>
              </a:rPr>
              <a:t>patients with venous and lymphatic disease, an obvious shortfall. </a:t>
            </a:r>
          </a:p>
        </p:txBody>
      </p:sp>
      <p:sp>
        <p:nvSpPr>
          <p:cNvPr id="3" name="TextBox 2">
            <a:extLst>
              <a:ext uri="{FF2B5EF4-FFF2-40B4-BE49-F238E27FC236}">
                <a16:creationId xmlns:a16="http://schemas.microsoft.com/office/drawing/2014/main" id="{BEBF10AA-0AA1-9D44-B163-EC37D5A23AF5}"/>
              </a:ext>
            </a:extLst>
          </p:cNvPr>
          <p:cNvSpPr txBox="1"/>
          <p:nvPr/>
        </p:nvSpPr>
        <p:spPr>
          <a:xfrm>
            <a:off x="149829" y="123165"/>
            <a:ext cx="9357242" cy="646331"/>
          </a:xfrm>
          <a:prstGeom prst="rect">
            <a:avLst/>
          </a:prstGeom>
          <a:noFill/>
        </p:spPr>
        <p:txBody>
          <a:bodyPr wrap="square" rtlCol="0">
            <a:spAutoFit/>
          </a:bodyPr>
          <a:lstStyle/>
          <a:p>
            <a:pPr defTabSz="914377">
              <a:defRPr/>
            </a:pPr>
            <a:r>
              <a:rPr lang="en-US" sz="3600" dirty="0">
                <a:solidFill>
                  <a:srgbClr val="92D050"/>
                </a:solidFill>
                <a:latin typeface="Arial" panose="020B0604020202020204" pitchFamily="34" charset="0"/>
                <a:cs typeface="Times New Roman" panose="02020603050405020304" pitchFamily="18" charset="0"/>
              </a:rPr>
              <a:t>Chronic Venous Disease in the United States</a:t>
            </a:r>
          </a:p>
        </p:txBody>
      </p:sp>
    </p:spTree>
    <p:extLst>
      <p:ext uri="{BB962C8B-B14F-4D97-AF65-F5344CB8AC3E}">
        <p14:creationId xmlns:p14="http://schemas.microsoft.com/office/powerpoint/2010/main" val="2015451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9DD893E-A405-DD49-AC09-AAE29F5B1DD2}"/>
              </a:ext>
            </a:extLst>
          </p:cNvPr>
          <p:cNvSpPr>
            <a:spLocks noGrp="1"/>
          </p:cNvSpPr>
          <p:nvPr>
            <p:ph idx="4294967295"/>
          </p:nvPr>
        </p:nvSpPr>
        <p:spPr>
          <a:xfrm>
            <a:off x="714361" y="1004983"/>
            <a:ext cx="8685133" cy="4848033"/>
          </a:xfrm>
        </p:spPr>
        <p:txBody>
          <a:bodyPr>
            <a:noAutofit/>
          </a:bodyPr>
          <a:lstStyle/>
          <a:p>
            <a:pPr>
              <a:lnSpc>
                <a:spcPct val="120000"/>
              </a:lnSpc>
              <a:spcAft>
                <a:spcPts val="600"/>
              </a:spcAft>
              <a:buClr>
                <a:schemeClr val="bg1"/>
              </a:buClr>
            </a:pPr>
            <a:r>
              <a:rPr lang="en-US" sz="2000" dirty="0">
                <a:solidFill>
                  <a:srgbClr val="2B4398"/>
                </a:solidFill>
                <a:latin typeface="Arial" panose="020B0604020202020204" pitchFamily="34" charset="0"/>
                <a:cs typeface="Arial" panose="020B0604020202020204" pitchFamily="34" charset="0"/>
              </a:rPr>
              <a:t>A 2021 post-COVID Mayo Clinic study subsequently found that 1 in 3 physicians, APPs and nurses intend to reduce work hours due to challenges related to the COVID-19 pandemic</a:t>
            </a:r>
            <a:r>
              <a:rPr lang="en-US" sz="2000" baseline="-25000" dirty="0">
                <a:solidFill>
                  <a:srgbClr val="2B4398"/>
                </a:solidFill>
                <a:latin typeface="Arial" panose="020B0604020202020204" pitchFamily="34" charset="0"/>
                <a:cs typeface="Arial" panose="020B0604020202020204" pitchFamily="34" charset="0"/>
              </a:rPr>
              <a:t>.</a:t>
            </a:r>
            <a:r>
              <a:rPr lang="en-US" sz="2000" dirty="0">
                <a:solidFill>
                  <a:srgbClr val="2B4398"/>
                </a:solidFill>
                <a:latin typeface="Arial" panose="020B0604020202020204" pitchFamily="34" charset="0"/>
                <a:cs typeface="Arial" panose="020B0604020202020204" pitchFamily="34" charset="0"/>
              </a:rPr>
              <a:t> </a:t>
            </a:r>
          </a:p>
          <a:p>
            <a:pPr>
              <a:lnSpc>
                <a:spcPct val="120000"/>
              </a:lnSpc>
              <a:spcAft>
                <a:spcPts val="600"/>
              </a:spcAft>
              <a:buClr>
                <a:schemeClr val="bg1"/>
              </a:buClr>
            </a:pPr>
            <a:endParaRPr lang="en-US" sz="2000" dirty="0">
              <a:solidFill>
                <a:srgbClr val="2B4398"/>
              </a:solidFill>
              <a:latin typeface="Arial" panose="020B0604020202020204" pitchFamily="34" charset="0"/>
              <a:cs typeface="Arial" panose="020B0604020202020204" pitchFamily="34" charset="0"/>
            </a:endParaRPr>
          </a:p>
          <a:p>
            <a:pPr>
              <a:lnSpc>
                <a:spcPct val="120000"/>
              </a:lnSpc>
              <a:spcAft>
                <a:spcPts val="600"/>
              </a:spcAft>
              <a:buClr>
                <a:schemeClr val="bg1"/>
              </a:buClr>
            </a:pPr>
            <a:r>
              <a:rPr lang="en-US" sz="2000" dirty="0">
                <a:solidFill>
                  <a:srgbClr val="2B4398"/>
                </a:solidFill>
                <a:latin typeface="Arial" panose="020B0604020202020204" pitchFamily="34" charset="0"/>
                <a:cs typeface="Arial" panose="020B0604020202020204" pitchFamily="34" charset="0"/>
              </a:rPr>
              <a:t>One in 5 physicians and 2 in 5 nurses intend to leave medical practice altogether</a:t>
            </a:r>
            <a:r>
              <a:rPr lang="en-US" sz="2000" dirty="0">
                <a:latin typeface="Arial" panose="020B0604020202020204" pitchFamily="34" charset="0"/>
                <a:cs typeface="Arial" panose="020B0604020202020204" pitchFamily="34" charset="0"/>
              </a:rPr>
              <a:t>. </a:t>
            </a:r>
          </a:p>
          <a:p>
            <a:pPr>
              <a:lnSpc>
                <a:spcPct val="120000"/>
              </a:lnSpc>
              <a:spcAft>
                <a:spcPts val="600"/>
              </a:spcAft>
              <a:buClr>
                <a:schemeClr val="bg1"/>
              </a:buClr>
            </a:pPr>
            <a:r>
              <a:rPr lang="en-US" sz="2000" dirty="0">
                <a:solidFill>
                  <a:srgbClr val="2B4398"/>
                </a:solidFill>
                <a:latin typeface="Arial" panose="020B0604020202020204" pitchFamily="34" charset="0"/>
                <a:cs typeface="Arial" panose="020B0604020202020204" pitchFamily="34" charset="0"/>
              </a:rPr>
              <a:t>Also in 2021, Coleman et. al. surveyed members of the Society for Vascular Surgery (SVS) and found that their specialty was particularly vulnerable to physician burnout, with the second highest rate of burnout among all surgical specialties, leading to depression, high turnover, and early retirement.</a:t>
            </a:r>
          </a:p>
          <a:p>
            <a:pPr>
              <a:lnSpc>
                <a:spcPct val="70000"/>
              </a:lnSpc>
              <a:buClr>
                <a:schemeClr val="bg1"/>
              </a:buClr>
            </a:pPr>
            <a:endParaRPr lang="en-US" sz="2000" dirty="0">
              <a:solidFill>
                <a:srgbClr val="2B4398"/>
              </a:solidFill>
              <a:latin typeface="Arial" panose="020B0604020202020204" pitchFamily="34" charset="0"/>
              <a:cs typeface="Arial" panose="020B0604020202020204" pitchFamily="34" charset="0"/>
            </a:endParaRPr>
          </a:p>
          <a:p>
            <a:pPr>
              <a:lnSpc>
                <a:spcPct val="70000"/>
              </a:lnSpc>
              <a:buClr>
                <a:schemeClr val="bg1"/>
              </a:buClr>
            </a:pPr>
            <a:endParaRPr lang="en-US" sz="2000" dirty="0">
              <a:solidFill>
                <a:srgbClr val="2B4398"/>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EBF10AA-0AA1-9D44-B163-EC37D5A23AF5}"/>
              </a:ext>
            </a:extLst>
          </p:cNvPr>
          <p:cNvSpPr txBox="1"/>
          <p:nvPr/>
        </p:nvSpPr>
        <p:spPr>
          <a:xfrm>
            <a:off x="176600" y="136611"/>
            <a:ext cx="9760653" cy="646331"/>
          </a:xfrm>
          <a:prstGeom prst="rect">
            <a:avLst/>
          </a:prstGeom>
          <a:noFill/>
        </p:spPr>
        <p:txBody>
          <a:bodyPr wrap="square" rtlCol="0">
            <a:spAutoFit/>
          </a:bodyPr>
          <a:lstStyle/>
          <a:p>
            <a:pPr defTabSz="914377">
              <a:defRPr/>
            </a:pPr>
            <a:r>
              <a:rPr lang="en-US" sz="3600" dirty="0">
                <a:solidFill>
                  <a:srgbClr val="92D050"/>
                </a:solidFill>
                <a:latin typeface="Arial" panose="020B0604020202020204" pitchFamily="34" charset="0"/>
                <a:cs typeface="Times New Roman" panose="02020603050405020304" pitchFamily="18" charset="0"/>
              </a:rPr>
              <a:t>Chronic Venous Disease in the United States</a:t>
            </a:r>
          </a:p>
        </p:txBody>
      </p:sp>
    </p:spTree>
    <p:extLst>
      <p:ext uri="{BB962C8B-B14F-4D97-AF65-F5344CB8AC3E}">
        <p14:creationId xmlns:p14="http://schemas.microsoft.com/office/powerpoint/2010/main" val="14679141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23608</TotalTime>
  <Words>7496</Words>
  <Application>Microsoft Macintosh PowerPoint</Application>
  <PresentationFormat>Widescreen</PresentationFormat>
  <Paragraphs>637</Paragraphs>
  <Slides>73</Slides>
  <Notes>16</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73</vt:i4>
      </vt:variant>
    </vt:vector>
  </HeadingPairs>
  <TitlesOfParts>
    <vt:vector size="85" baseType="lpstr">
      <vt:lpstr>Arial</vt:lpstr>
      <vt:lpstr>Calibri</vt:lpstr>
      <vt:lpstr>Chalkduster</vt:lpstr>
      <vt:lpstr>Courier New</vt:lpstr>
      <vt:lpstr>fira sans</vt:lpstr>
      <vt:lpstr>Helvetica Light</vt:lpstr>
      <vt:lpstr>Roboto Slab</vt:lpstr>
      <vt:lpstr>Times</vt:lpstr>
      <vt:lpstr>Times New Roman</vt:lpstr>
      <vt:lpstr>Trebuchet MS</vt:lpstr>
      <vt:lpstr>Wingdings 3</vt:lpstr>
      <vt:lpstr>Facet</vt:lpstr>
      <vt:lpstr>The Path Forward - Venous and Lymphatic Medicine Subspecialty  Reason, History, and Progress Zoe Deol, MD</vt:lpstr>
      <vt:lpstr>Zoe Deol, MD, FACS, DABVLM  Credentials and Disclosures</vt:lpstr>
      <vt:lpstr>PowerPoint Presentation</vt:lpstr>
      <vt:lpstr>Current VLM Patient</vt:lpstr>
      <vt:lpstr>Venous and Lymphatic Medicine Today</vt:lpstr>
      <vt:lpstr>Who Decides Which Physician is Qualified?</vt:lpstr>
      <vt:lpstr>Who Decides Which Physician is Qualified?</vt:lpstr>
      <vt:lpstr>PowerPoint Presentation</vt:lpstr>
      <vt:lpstr>PowerPoint Presentation</vt:lpstr>
      <vt:lpstr>PowerPoint Presentation</vt:lpstr>
      <vt:lpstr>Background: VLM Practitioners Nationwide</vt:lpstr>
      <vt:lpstr>PowerPoint Presentation</vt:lpstr>
      <vt:lpstr>Background: VLM Practitioners Nationwide</vt:lpstr>
      <vt:lpstr>Background: VLM Practitioners Nationwide</vt:lpstr>
      <vt:lpstr>The Current Paradigm DOES NOT Serve Patients</vt:lpstr>
      <vt:lpstr>PowerPoint Presentation</vt:lpstr>
      <vt:lpstr>Venous &amp; Lymphatic Medicine Training Vascular Surgery https://apps.acgme.org/ads/Public/Reports/Report/25 </vt:lpstr>
      <vt:lpstr>PowerPoint Presentation</vt:lpstr>
      <vt:lpstr>The Knowledge Deficit is Apparent Lohr J, SVS 2009</vt:lpstr>
      <vt:lpstr>Why All of This Matters to YOU!</vt:lpstr>
      <vt:lpstr>VLM Physician of Today</vt:lpstr>
      <vt:lpstr>VLM Physician of the Future</vt:lpstr>
      <vt:lpstr>VLM Workgroup Mission Statement</vt:lpstr>
      <vt:lpstr>VLM Workgroup Evolution Brief Overview</vt:lpstr>
      <vt:lpstr>Detailed VLM Historical Timeline</vt:lpstr>
      <vt:lpstr>Detailed VLM Historical Timeline</vt:lpstr>
      <vt:lpstr>When The Tides Turned</vt:lpstr>
      <vt:lpstr>PowerPoint Presentation</vt:lpstr>
      <vt:lpstr>VLM Subspecialty Leadership Group Co-Chairs </vt:lpstr>
      <vt:lpstr>VLM Subspecialty Leadership Group Members </vt:lpstr>
      <vt:lpstr>VLM Subspecialty Leadership Group Society Executives </vt:lpstr>
      <vt:lpstr>ABMS Advisor to VLM Leadership Group</vt:lpstr>
      <vt:lpstr>Primary Board Advisors to VLM Leadership Group</vt:lpstr>
      <vt:lpstr>VLM Subspecialty ACGME Writing Group </vt:lpstr>
      <vt:lpstr>VLM Subspecialty ACGME Writing Group </vt:lpstr>
      <vt:lpstr>VLM Subspecialty ACGME Writing Group </vt:lpstr>
      <vt:lpstr>VLM Physician of Today</vt:lpstr>
      <vt:lpstr>PowerPoint Presentation</vt:lpstr>
      <vt:lpstr>Goals of the VLM Workgroup</vt:lpstr>
      <vt:lpstr>Road Map to VLM</vt:lpstr>
      <vt:lpstr>ACGME Advisors to VLM Workgroup</vt:lpstr>
      <vt:lpstr>ABMS Options Considered</vt:lpstr>
      <vt:lpstr>ABMS Options Considered</vt:lpstr>
      <vt:lpstr>VLM Conjoint Board Option</vt:lpstr>
      <vt:lpstr>Intersocietal Participation</vt:lpstr>
      <vt:lpstr>Co-Sponsorship Subspecialty Model</vt:lpstr>
      <vt:lpstr>ABMS Co-Sponsorship Subspecialty Model</vt:lpstr>
      <vt:lpstr>ABMS Co-Sponsorship Subspecialty Model</vt:lpstr>
      <vt:lpstr>ABMS Co-Sponsorship Subspecialty Model</vt:lpstr>
      <vt:lpstr>ABMS Co-Sponsorship Subspecialty Model</vt:lpstr>
      <vt:lpstr>ABMS Co-Sponsorship Subspecialty Model</vt:lpstr>
      <vt:lpstr>ABMS Co-Sponsorship Subspecialty Model</vt:lpstr>
      <vt:lpstr>Comparisons Made Between ABMS and AOA Existing Models of Specialty Recognition</vt:lpstr>
      <vt:lpstr>American Board of Medical Specialties (24)</vt:lpstr>
      <vt:lpstr>AOA Board of Medical Specialties (18)</vt:lpstr>
      <vt:lpstr>AOA Conjoint Examination Committees (9)</vt:lpstr>
      <vt:lpstr>Evolution of AOA Conjoint Committees</vt:lpstr>
      <vt:lpstr>Evolution of AOA Conjoint Committees</vt:lpstr>
      <vt:lpstr>Evolution of ABMS Conjoint Board </vt:lpstr>
      <vt:lpstr>PowerPoint Presentation</vt:lpstr>
      <vt:lpstr>PowerPoint Presentation</vt:lpstr>
      <vt:lpstr>ABMS Board Options Update</vt:lpstr>
      <vt:lpstr>American Board of Interdisciplinary Medicine</vt:lpstr>
      <vt:lpstr>American Board of Medical Specialties (25?)</vt:lpstr>
      <vt:lpstr> This IS Achievable </vt:lpstr>
      <vt:lpstr>Plasticity Matrix</vt:lpstr>
      <vt:lpstr>PowerPoint Presentation</vt:lpstr>
      <vt:lpstr> Dodging the Roadblocks </vt:lpstr>
      <vt:lpstr>PowerPoint Presentation</vt:lpstr>
      <vt:lpstr> This IS Achievable </vt:lpstr>
      <vt:lpstr>VLM Work Group Publications </vt:lpstr>
      <vt:lpstr>2022 Society Meetings</vt:lpstr>
      <vt:lpstr>VLM Subspecialty Work Group 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Venous and Lymphatic Medicine ABMS/ACGME Task Force</dc:title>
  <dc:subject/>
  <dc:creator>Zoe Deol</dc:creator>
  <cp:keywords/>
  <dc:description/>
  <cp:lastModifiedBy>Amanda Godwin</cp:lastModifiedBy>
  <cp:revision>193</cp:revision>
  <dcterms:created xsi:type="dcterms:W3CDTF">2021-09-24T14:25:52Z</dcterms:created>
  <dcterms:modified xsi:type="dcterms:W3CDTF">2022-07-28T18:17:00Z</dcterms:modified>
  <cp:category/>
</cp:coreProperties>
</file>